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</p:sldMasterIdLst>
  <p:notesMasterIdLst>
    <p:notesMasterId r:id="rId18"/>
  </p:notesMasterIdLst>
  <p:sldIdLst>
    <p:sldId id="258" r:id="rId4"/>
    <p:sldId id="281" r:id="rId5"/>
    <p:sldId id="256" r:id="rId6"/>
    <p:sldId id="261" r:id="rId7"/>
    <p:sldId id="263" r:id="rId8"/>
    <p:sldId id="270" r:id="rId9"/>
    <p:sldId id="272" r:id="rId10"/>
    <p:sldId id="283" r:id="rId11"/>
    <p:sldId id="282" r:id="rId12"/>
    <p:sldId id="280" r:id="rId13"/>
    <p:sldId id="273" r:id="rId14"/>
    <p:sldId id="285" r:id="rId15"/>
    <p:sldId id="287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3" autoAdjust="0"/>
  </p:normalViewPr>
  <p:slideViewPr>
    <p:cSldViewPr>
      <p:cViewPr>
        <p:scale>
          <a:sx n="66" d="100"/>
          <a:sy n="66" d="100"/>
        </p:scale>
        <p:origin x="-141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D9C7D-91E3-4FD3-89A7-CC961316A01B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217BC-F586-43E1-A045-07B6ADBF0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7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217BC-F586-43E1-A045-07B6ADBF08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3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7C40-DEC6-4306-B246-E3DDEC4AA74B}" type="datetime1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0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D7E7-ED82-4FCF-9DB8-BCE92D694484}" type="datetime1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2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F578-9144-4B91-B9D3-88BB4BE5325C}" type="datetime1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0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63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48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8FC83-1B0E-4D78-AACD-EB5CBF4C4FB2}" type="datetime1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5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FC83-1B0E-4D78-AACD-EB5CBF4C4FB2}" type="datetime1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9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761-E921-4791-BFF8-91CB9B170A66}" type="datetime1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79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5EB8-B179-46EF-A5F4-9F13C07D021B}" type="datetime1">
              <a:rPr lang="en-GB" smtClean="0"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5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D770-D40C-4599-ABA1-E181EDD0DADC}" type="datetime1">
              <a:rPr lang="en-GB" smtClean="0"/>
              <a:t>27/10/2016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28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07FE-893C-41C2-99EE-487B1E7F7E1C}" type="datetime1">
              <a:rPr lang="en-GB" smtClean="0"/>
              <a:t>27/10/2016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4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3F01-F53F-4C5B-9B0D-7B1BD4201679}" type="datetime1">
              <a:rPr lang="en-GB" smtClean="0"/>
              <a:t>27/10/2016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96C5-D8A9-4879-90D1-53784E9FCD5F}" type="datetime1">
              <a:rPr lang="en-GB" smtClean="0"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06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7EA2-49FF-441D-8982-C527E962901A}" type="datetime1">
              <a:rPr lang="en-GB" smtClean="0"/>
              <a:t>27/10/2016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8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166E0-6BBE-4A15-9929-0972E1428FAF}" type="datetime1">
              <a:rPr lang="en-GB" smtClean="0"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48BC-94FE-4147-A005-BFB9AFA478A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27212" cy="461963"/>
          </a:xfrm>
          <a:prstGeom prst="rect">
            <a:avLst/>
          </a:prstGeom>
        </p:spPr>
      </p:pic>
      <p:pic>
        <p:nvPicPr>
          <p:cNvPr id="9" name="Imagen 3" descr="cap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7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 descr="c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19755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17" y="6107860"/>
            <a:ext cx="945912" cy="38543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7" y="5743050"/>
            <a:ext cx="821919" cy="80127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12" y="6021288"/>
            <a:ext cx="576994" cy="558579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34" y="6084839"/>
            <a:ext cx="1311749" cy="431476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88" y="6091929"/>
            <a:ext cx="1259522" cy="417296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0" y="6128995"/>
            <a:ext cx="1440012" cy="343165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94175"/>
            <a:ext cx="4945302" cy="1249513"/>
          </a:xfrm>
          <a:prstGeom prst="rect">
            <a:avLst/>
          </a:prstGeom>
        </p:spPr>
      </p:pic>
      <p:sp>
        <p:nvSpPr>
          <p:cNvPr id="17" name="TextBox 12"/>
          <p:cNvSpPr txBox="1"/>
          <p:nvPr/>
        </p:nvSpPr>
        <p:spPr>
          <a:xfrm>
            <a:off x="2304184" y="573325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Partners</a:t>
            </a:r>
            <a:endParaRPr lang="en-GB" sz="1200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1" y="5782120"/>
            <a:ext cx="482089" cy="723134"/>
          </a:xfrm>
          <a:prstGeom prst="rect">
            <a:avLst/>
          </a:prstGeom>
        </p:spPr>
      </p:pic>
      <p:cxnSp>
        <p:nvCxnSpPr>
          <p:cNvPr id="20" name="19 Conector recto"/>
          <p:cNvCxnSpPr/>
          <p:nvPr/>
        </p:nvCxnSpPr>
        <p:spPr>
          <a:xfrm>
            <a:off x="2119383" y="5743050"/>
            <a:ext cx="0" cy="70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1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5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rivera@indescat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611560" y="3862789"/>
            <a:ext cx="81962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algn="r" eaLnBrk="1" hangingPunct="1"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European sports clusters go international</a:t>
            </a:r>
            <a:endParaRPr lang="es-ES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134680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altLang="en-US" sz="2400" b="1" dirty="0" smtClean="0">
                <a:solidFill>
                  <a:srgbClr val="262626"/>
                </a:solidFill>
              </a:rPr>
              <a:t>5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Joint Internationalization Groups (JIGs)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– Export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Groups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043608" y="620688"/>
            <a:ext cx="7787208" cy="576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800" b="1" dirty="0" smtClean="0">
                <a:solidFill>
                  <a:srgbClr val="262626"/>
                </a:solidFill>
              </a:rPr>
              <a:t>Joint Internationalization Strategy</a:t>
            </a:r>
            <a:endParaRPr lang="en-US" altLang="en-US" sz="2800" b="1" dirty="0">
              <a:solidFill>
                <a:srgbClr val="262626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37392" y="1838258"/>
            <a:ext cx="2016224" cy="79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EU as a destination</a:t>
            </a:r>
            <a:endParaRPr lang="en-US" b="1"/>
          </a:p>
        </p:txBody>
      </p:sp>
      <p:sp>
        <p:nvSpPr>
          <p:cNvPr id="12" name="11 Rectángulo redondeado"/>
          <p:cNvSpPr/>
          <p:nvPr/>
        </p:nvSpPr>
        <p:spPr>
          <a:xfrm>
            <a:off x="437392" y="2728163"/>
            <a:ext cx="2016224" cy="79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The triathlon Tech platform</a:t>
            </a:r>
            <a:endParaRPr lang="en-US" b="1"/>
          </a:p>
        </p:txBody>
      </p:sp>
      <p:sp>
        <p:nvSpPr>
          <p:cNvPr id="13" name="12 Rectángulo redondeado"/>
          <p:cNvSpPr/>
          <p:nvPr/>
        </p:nvSpPr>
        <p:spPr>
          <a:xfrm>
            <a:off x="437392" y="3618068"/>
            <a:ext cx="2016224" cy="79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Winter sport events</a:t>
            </a:r>
            <a:endParaRPr lang="en-US" b="1"/>
          </a:p>
        </p:txBody>
      </p:sp>
      <p:sp>
        <p:nvSpPr>
          <p:cNvPr id="14" name="13 Rectángulo redondeado"/>
          <p:cNvSpPr/>
          <p:nvPr/>
        </p:nvSpPr>
        <p:spPr>
          <a:xfrm>
            <a:off x="437392" y="4507973"/>
            <a:ext cx="2016224" cy="79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Smart sport parks in public spaces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37392" y="5397878"/>
            <a:ext cx="2016224" cy="79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Sport facilities sustainable in use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554652" y="1838258"/>
            <a:ext cx="4824536" cy="792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Attract people outside the EU </a:t>
            </a:r>
            <a:r>
              <a:rPr lang="en-US" sz="1600" dirty="0">
                <a:solidFill>
                  <a:schemeClr val="tx1"/>
                </a:solidFill>
              </a:rPr>
              <a:t>to European sports facilities, events and infrastructure (service oriented)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554652" y="2728163"/>
            <a:ext cx="4824536" cy="792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Create high </a:t>
            </a:r>
            <a:r>
              <a:rPr lang="en-US" sz="1600" b="1" dirty="0">
                <a:solidFill>
                  <a:schemeClr val="tx1"/>
                </a:solidFill>
              </a:rPr>
              <a:t>added value products </a:t>
            </a:r>
            <a:r>
              <a:rPr lang="en-US" sz="1600" dirty="0">
                <a:solidFill>
                  <a:schemeClr val="tx1"/>
                </a:solidFill>
              </a:rPr>
              <a:t>for swimming, cycling and </a:t>
            </a:r>
            <a:r>
              <a:rPr lang="en-US" sz="1600" dirty="0" smtClean="0">
                <a:solidFill>
                  <a:schemeClr val="tx1"/>
                </a:solidFill>
              </a:rPr>
              <a:t>running (through aerodynamics</a:t>
            </a:r>
            <a:r>
              <a:rPr lang="en-US" sz="1600" dirty="0">
                <a:solidFill>
                  <a:schemeClr val="tx1"/>
                </a:solidFill>
              </a:rPr>
              <a:t>, hydrodynamics, smart products, </a:t>
            </a:r>
            <a:r>
              <a:rPr lang="en-US" sz="1600" dirty="0" smtClean="0">
                <a:solidFill>
                  <a:schemeClr val="tx1"/>
                </a:solidFill>
              </a:rPr>
              <a:t>sport </a:t>
            </a:r>
            <a:r>
              <a:rPr lang="en-US" sz="1600" dirty="0">
                <a:solidFill>
                  <a:schemeClr val="tx1"/>
                </a:solidFill>
              </a:rPr>
              <a:t>field </a:t>
            </a:r>
            <a:r>
              <a:rPr lang="en-US" sz="1600" dirty="0" smtClean="0">
                <a:solidFill>
                  <a:schemeClr val="tx1"/>
                </a:solidFill>
              </a:rPr>
              <a:t>labs..)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554652" y="3618068"/>
            <a:ext cx="4824536" cy="792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Export the event approach</a:t>
            </a:r>
            <a:r>
              <a:rPr lang="en-US" sz="1600" dirty="0">
                <a:solidFill>
                  <a:schemeClr val="tx1"/>
                </a:solidFill>
              </a:rPr>
              <a:t> to other countries: the </a:t>
            </a:r>
            <a:r>
              <a:rPr lang="en-US" sz="1600" dirty="0" smtClean="0">
                <a:solidFill>
                  <a:schemeClr val="tx1"/>
                </a:solidFill>
              </a:rPr>
              <a:t>organization </a:t>
            </a:r>
            <a:r>
              <a:rPr lang="en-US" sz="1600" dirty="0">
                <a:solidFill>
                  <a:schemeClr val="tx1"/>
                </a:solidFill>
              </a:rPr>
              <a:t>of (worldwide) sport events (engineering, facilities, security, etc.)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2554652" y="4507973"/>
            <a:ext cx="4824536" cy="792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Making smart sports areas </a:t>
            </a:r>
            <a:r>
              <a:rPr lang="en-US" sz="1600" dirty="0">
                <a:solidFill>
                  <a:schemeClr val="tx1"/>
                </a:solidFill>
              </a:rPr>
              <a:t>(in cities or in outdoor areas, like ski resorts) by using sensors, internet... to create interaction with the crowd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2554652" y="5397878"/>
            <a:ext cx="4824536" cy="792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Make </a:t>
            </a:r>
            <a:r>
              <a:rPr lang="en-US" sz="1600" b="1" dirty="0">
                <a:solidFill>
                  <a:schemeClr val="tx1"/>
                </a:solidFill>
              </a:rPr>
              <a:t>existing or new facilities sustainable in </a:t>
            </a:r>
            <a:r>
              <a:rPr lang="en-US" sz="1600" b="1" dirty="0" smtClean="0">
                <a:solidFill>
                  <a:schemeClr val="tx1"/>
                </a:solidFill>
              </a:rPr>
              <a:t>its use</a:t>
            </a:r>
            <a:r>
              <a:rPr lang="en-US" sz="1600" dirty="0">
                <a:solidFill>
                  <a:schemeClr val="tx1"/>
                </a:solidFill>
              </a:rPr>
              <a:t>, either for high end (small market) or low end (large market) </a:t>
            </a:r>
            <a:r>
              <a:rPr lang="en-US" sz="1600" dirty="0" smtClean="0">
                <a:solidFill>
                  <a:schemeClr val="tx1"/>
                </a:solidFill>
              </a:rPr>
              <a:t>solutions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7495300" y="1838258"/>
            <a:ext cx="1325641" cy="792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China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7495300" y="2728163"/>
            <a:ext cx="1325641" cy="792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China + Taiwan, South Korea, Japan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7495300" y="3620268"/>
            <a:ext cx="1325641" cy="792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China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495300" y="4507973"/>
            <a:ext cx="1325641" cy="792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USA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(Japan, China)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7495300" y="5397878"/>
            <a:ext cx="1325641" cy="792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China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(USA, Canada, Japan)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54" y="1831808"/>
            <a:ext cx="6696260" cy="4390080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1043608" y="620688"/>
            <a:ext cx="7787208" cy="576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800" b="1" dirty="0" smtClean="0">
                <a:solidFill>
                  <a:srgbClr val="262626"/>
                </a:solidFill>
              </a:rPr>
              <a:t>Joint Internationalization Strategy</a:t>
            </a:r>
            <a:endParaRPr lang="en-US" altLang="en-US" sz="2800" b="1" dirty="0">
              <a:solidFill>
                <a:srgbClr val="262626"/>
              </a:solidFill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467544" y="134680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Joint Internationalization Groups (JIGs)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– Export Groups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1043608" y="620688"/>
            <a:ext cx="7787208" cy="576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800" b="1" dirty="0" smtClean="0">
                <a:solidFill>
                  <a:srgbClr val="262626"/>
                </a:solidFill>
              </a:rPr>
              <a:t>Joint Internationalization Strategy</a:t>
            </a:r>
            <a:endParaRPr lang="en-US" altLang="en-US" sz="2800" b="1" dirty="0">
              <a:solidFill>
                <a:srgbClr val="262626"/>
              </a:solidFill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467544" y="1346801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Joint Internationalization Groups (JIGs)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Between 3-5 manufacturers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or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services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Member products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are not competitive with each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other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Not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aimed to carry out an individual export action, but are usually part of a long term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strategy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Sharing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 pitchFamily="34" charset="0"/>
              </a:rPr>
              <a:t>an </a:t>
            </a:r>
            <a:r>
              <a:rPr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Export Manager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that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will be paid by the companies that make up the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JIG. Main tasks: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Identifying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the most suitable market segment for the group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Identifying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the most appropriate distribution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channels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Knowing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policies on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products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design, price, promotion and distribution in accordance with each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company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Setting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sales targets for each member of the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group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Executing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sales and sending the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offers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Preparing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promotion group promotion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actions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Consolidating the position of each company in the target country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Regularly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reporting to the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companies</a:t>
            </a:r>
          </a:p>
        </p:txBody>
      </p:sp>
    </p:spTree>
    <p:extLst>
      <p:ext uri="{BB962C8B-B14F-4D97-AF65-F5344CB8AC3E}">
        <p14:creationId xmlns:p14="http://schemas.microsoft.com/office/powerpoint/2010/main" val="14498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0" y="2996951"/>
            <a:ext cx="9144000" cy="576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solidFill>
                  <a:srgbClr val="262626"/>
                </a:solidFill>
              </a:rPr>
              <a:t>Thanks!!</a:t>
            </a:r>
            <a:endParaRPr lang="en-US" altLang="en-US" sz="2800" b="1" dirty="0">
              <a:solidFill>
                <a:srgbClr val="262626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478463" y="6093296"/>
            <a:ext cx="2553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Montse Centellas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mcentellas@indescat.org</a:t>
            </a:r>
            <a:endParaRPr 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6" y="-11878"/>
            <a:ext cx="9155966" cy="6850293"/>
          </a:xfrm>
        </p:spPr>
      </p:pic>
    </p:spTree>
    <p:extLst>
      <p:ext uri="{BB962C8B-B14F-4D97-AF65-F5344CB8AC3E}">
        <p14:creationId xmlns:p14="http://schemas.microsoft.com/office/powerpoint/2010/main" val="27422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98828" y="784858"/>
            <a:ext cx="6620867" cy="5617740"/>
            <a:chOff x="1498828" y="784858"/>
            <a:chExt cx="6620867" cy="5617740"/>
          </a:xfrm>
        </p:grpSpPr>
        <p:cxnSp>
          <p:nvCxnSpPr>
            <p:cNvPr id="5" name="AutoShape 141"/>
            <p:cNvCxnSpPr>
              <a:cxnSpLocks noChangeShapeType="1"/>
            </p:cNvCxnSpPr>
            <p:nvPr/>
          </p:nvCxnSpPr>
          <p:spPr bwMode="auto">
            <a:xfrm rot="10800000" flipV="1">
              <a:off x="2232638" y="5185072"/>
              <a:ext cx="1196220" cy="1010167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Freeform 58"/>
            <p:cNvSpPr>
              <a:spLocks/>
            </p:cNvSpPr>
            <p:nvPr/>
          </p:nvSpPr>
          <p:spPr bwMode="auto">
            <a:xfrm>
              <a:off x="6372386" y="6307479"/>
              <a:ext cx="391217" cy="95119"/>
            </a:xfrm>
            <a:custGeom>
              <a:avLst/>
              <a:gdLst>
                <a:gd name="T0" fmla="*/ 111757858 w 200"/>
                <a:gd name="T1" fmla="*/ 23766932 h 54"/>
                <a:gd name="T2" fmla="*/ 152644861 w 200"/>
                <a:gd name="T3" fmla="*/ 8643056 h 54"/>
                <a:gd name="T4" fmla="*/ 171725462 w 200"/>
                <a:gd name="T5" fmla="*/ 23766932 h 54"/>
                <a:gd name="T6" fmla="*/ 188080263 w 200"/>
                <a:gd name="T7" fmla="*/ 28088464 h 54"/>
                <a:gd name="T8" fmla="*/ 218064117 w 200"/>
                <a:gd name="T9" fmla="*/ 15123879 h 54"/>
                <a:gd name="T10" fmla="*/ 237144718 w 200"/>
                <a:gd name="T11" fmla="*/ 8643056 h 54"/>
                <a:gd name="T12" fmla="*/ 324370323 w 200"/>
                <a:gd name="T13" fmla="*/ 15123879 h 54"/>
                <a:gd name="T14" fmla="*/ 408870128 w 200"/>
                <a:gd name="T15" fmla="*/ 12963116 h 54"/>
                <a:gd name="T16" fmla="*/ 433402433 w 200"/>
                <a:gd name="T17" fmla="*/ 32409991 h 54"/>
                <a:gd name="T18" fmla="*/ 433402433 w 200"/>
                <a:gd name="T19" fmla="*/ 43212337 h 54"/>
                <a:gd name="T20" fmla="*/ 493370037 w 200"/>
                <a:gd name="T21" fmla="*/ 36730047 h 54"/>
                <a:gd name="T22" fmla="*/ 526079639 w 200"/>
                <a:gd name="T23" fmla="*/ 41051574 h 54"/>
                <a:gd name="T24" fmla="*/ 545160240 w 200"/>
                <a:gd name="T25" fmla="*/ 56176928 h 54"/>
                <a:gd name="T26" fmla="*/ 526079639 w 200"/>
                <a:gd name="T27" fmla="*/ 75622328 h 54"/>
                <a:gd name="T28" fmla="*/ 474289436 w 200"/>
                <a:gd name="T29" fmla="*/ 73461565 h 54"/>
                <a:gd name="T30" fmla="*/ 438854033 w 200"/>
                <a:gd name="T31" fmla="*/ 88585438 h 54"/>
                <a:gd name="T32" fmla="*/ 378886327 w 200"/>
                <a:gd name="T33" fmla="*/ 88585438 h 54"/>
                <a:gd name="T34" fmla="*/ 318918723 w 200"/>
                <a:gd name="T35" fmla="*/ 108030860 h 54"/>
                <a:gd name="T36" fmla="*/ 267128520 w 200"/>
                <a:gd name="T37" fmla="*/ 116673913 h 54"/>
                <a:gd name="T38" fmla="*/ 226241517 w 200"/>
                <a:gd name="T39" fmla="*/ 97228514 h 54"/>
                <a:gd name="T40" fmla="*/ 171725462 w 200"/>
                <a:gd name="T41" fmla="*/ 73461565 h 54"/>
                <a:gd name="T42" fmla="*/ 117209459 w 200"/>
                <a:gd name="T43" fmla="*/ 73461565 h 54"/>
                <a:gd name="T44" fmla="*/ 46338616 w 200"/>
                <a:gd name="T45" fmla="*/ 60496985 h 54"/>
                <a:gd name="T46" fmla="*/ 19080608 w 200"/>
                <a:gd name="T47" fmla="*/ 43212337 h 54"/>
                <a:gd name="T48" fmla="*/ 0 w 200"/>
                <a:gd name="T49" fmla="*/ 12963116 h 54"/>
                <a:gd name="T50" fmla="*/ 10903204 w 200"/>
                <a:gd name="T51" fmla="*/ 0 h 54"/>
                <a:gd name="T52" fmla="*/ 70870830 w 200"/>
                <a:gd name="T53" fmla="*/ 8643056 h 54"/>
                <a:gd name="T54" fmla="*/ 111757858 w 200"/>
                <a:gd name="T55" fmla="*/ 23766932 h 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"/>
                <a:gd name="T85" fmla="*/ 0 h 54"/>
                <a:gd name="T86" fmla="*/ 200 w 200"/>
                <a:gd name="T87" fmla="*/ 54 h 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" h="54">
                  <a:moveTo>
                    <a:pt x="41" y="11"/>
                  </a:moveTo>
                  <a:lnTo>
                    <a:pt x="56" y="4"/>
                  </a:lnTo>
                  <a:lnTo>
                    <a:pt x="63" y="11"/>
                  </a:lnTo>
                  <a:lnTo>
                    <a:pt x="69" y="13"/>
                  </a:lnTo>
                  <a:lnTo>
                    <a:pt x="80" y="7"/>
                  </a:lnTo>
                  <a:lnTo>
                    <a:pt x="87" y="4"/>
                  </a:lnTo>
                  <a:lnTo>
                    <a:pt x="119" y="7"/>
                  </a:lnTo>
                  <a:lnTo>
                    <a:pt x="150" y="6"/>
                  </a:lnTo>
                  <a:lnTo>
                    <a:pt x="159" y="15"/>
                  </a:lnTo>
                  <a:lnTo>
                    <a:pt x="159" y="20"/>
                  </a:lnTo>
                  <a:lnTo>
                    <a:pt x="181" y="17"/>
                  </a:lnTo>
                  <a:lnTo>
                    <a:pt x="193" y="19"/>
                  </a:lnTo>
                  <a:lnTo>
                    <a:pt x="200" y="26"/>
                  </a:lnTo>
                  <a:lnTo>
                    <a:pt x="193" y="35"/>
                  </a:lnTo>
                  <a:lnTo>
                    <a:pt x="174" y="34"/>
                  </a:lnTo>
                  <a:lnTo>
                    <a:pt x="161" y="41"/>
                  </a:lnTo>
                  <a:lnTo>
                    <a:pt x="139" y="41"/>
                  </a:lnTo>
                  <a:lnTo>
                    <a:pt x="117" y="50"/>
                  </a:lnTo>
                  <a:lnTo>
                    <a:pt x="98" y="54"/>
                  </a:lnTo>
                  <a:lnTo>
                    <a:pt x="83" y="45"/>
                  </a:lnTo>
                  <a:lnTo>
                    <a:pt x="63" y="34"/>
                  </a:lnTo>
                  <a:lnTo>
                    <a:pt x="43" y="34"/>
                  </a:lnTo>
                  <a:lnTo>
                    <a:pt x="17" y="28"/>
                  </a:lnTo>
                  <a:lnTo>
                    <a:pt x="7" y="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6" y="4"/>
                  </a:lnTo>
                  <a:lnTo>
                    <a:pt x="41" y="11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 flipH="1">
              <a:off x="5872080" y="2945966"/>
              <a:ext cx="716604" cy="604958"/>
            </a:xfrm>
            <a:custGeom>
              <a:avLst/>
              <a:gdLst>
                <a:gd name="T0" fmla="*/ 243172688 w 370"/>
                <a:gd name="T1" fmla="*/ 440139767 h 194"/>
                <a:gd name="T2" fmla="*/ 221795758 w 370"/>
                <a:gd name="T3" fmla="*/ 264083324 h 194"/>
                <a:gd name="T4" fmla="*/ 157661649 w 370"/>
                <a:gd name="T5" fmla="*/ 176056444 h 194"/>
                <a:gd name="T6" fmla="*/ 88183742 w 370"/>
                <a:gd name="T7" fmla="*/ 311484815 h 194"/>
                <a:gd name="T8" fmla="*/ 45428236 w 370"/>
                <a:gd name="T9" fmla="*/ 602654333 h 194"/>
                <a:gd name="T10" fmla="*/ 34738954 w 370"/>
                <a:gd name="T11" fmla="*/ 704225774 h 194"/>
                <a:gd name="T12" fmla="*/ 0 w 370"/>
                <a:gd name="T13" fmla="*/ 805797053 h 194"/>
                <a:gd name="T14" fmla="*/ 10689285 w 370"/>
                <a:gd name="T15" fmla="*/ 1008937008 h 194"/>
                <a:gd name="T16" fmla="*/ 40082777 w 370"/>
                <a:gd name="T17" fmla="*/ 1144365379 h 194"/>
                <a:gd name="T18" fmla="*/ 128266532 w 370"/>
                <a:gd name="T19" fmla="*/ 1029252304 h 194"/>
                <a:gd name="T20" fmla="*/ 187056766 w 370"/>
                <a:gd name="T21" fmla="*/ 1008937008 h 194"/>
                <a:gd name="T22" fmla="*/ 261878523 w 370"/>
                <a:gd name="T23" fmla="*/ 1056338499 h 194"/>
                <a:gd name="T24" fmla="*/ 336701863 w 370"/>
                <a:gd name="T25" fmla="*/ 1008937008 h 194"/>
                <a:gd name="T26" fmla="*/ 384801180 w 370"/>
                <a:gd name="T27" fmla="*/ 1042794100 h 194"/>
                <a:gd name="T28" fmla="*/ 448935340 w 370"/>
                <a:gd name="T29" fmla="*/ 1008937008 h 194"/>
                <a:gd name="T30" fmla="*/ 523758680 w 370"/>
                <a:gd name="T31" fmla="*/ 995395211 h 194"/>
                <a:gd name="T32" fmla="*/ 598580386 w 370"/>
                <a:gd name="T33" fmla="*/ 1117279184 h 194"/>
                <a:gd name="T34" fmla="*/ 697453384 w 370"/>
                <a:gd name="T35" fmla="*/ 1225623963 h 194"/>
                <a:gd name="T36" fmla="*/ 756241984 w 370"/>
                <a:gd name="T37" fmla="*/ 1313650843 h 194"/>
                <a:gd name="T38" fmla="*/ 844425700 w 370"/>
                <a:gd name="T39" fmla="*/ 1252707556 h 194"/>
                <a:gd name="T40" fmla="*/ 889854128 w 370"/>
                <a:gd name="T41" fmla="*/ 1130823583 h 194"/>
                <a:gd name="T42" fmla="*/ 972694021 w 370"/>
                <a:gd name="T43" fmla="*/ 907368331 h 194"/>
                <a:gd name="T44" fmla="*/ 978037844 w 370"/>
                <a:gd name="T45" fmla="*/ 616196129 h 194"/>
                <a:gd name="T46" fmla="*/ 908559963 w 370"/>
                <a:gd name="T47" fmla="*/ 467225962 h 194"/>
                <a:gd name="T48" fmla="*/ 871148293 w 370"/>
                <a:gd name="T49" fmla="*/ 223455333 h 194"/>
                <a:gd name="T50" fmla="*/ 807015665 w 370"/>
                <a:gd name="T51" fmla="*/ 128657514 h 194"/>
                <a:gd name="T52" fmla="*/ 692109561 w 370"/>
                <a:gd name="T53" fmla="*/ 203142638 h 194"/>
                <a:gd name="T54" fmla="*/ 627975503 w 370"/>
                <a:gd name="T55" fmla="*/ 128657514 h 194"/>
                <a:gd name="T56" fmla="*/ 569186903 w 370"/>
                <a:gd name="T57" fmla="*/ 27086205 h 194"/>
                <a:gd name="T58" fmla="*/ 510396669 w 370"/>
                <a:gd name="T59" fmla="*/ 0 h 194"/>
                <a:gd name="T60" fmla="*/ 446262611 w 370"/>
                <a:gd name="T61" fmla="*/ 27086205 h 194"/>
                <a:gd name="T62" fmla="*/ 414196297 w 370"/>
                <a:gd name="T63" fmla="*/ 128657514 h 194"/>
                <a:gd name="T64" fmla="*/ 424885579 w 370"/>
                <a:gd name="T65" fmla="*/ 413056175 h 194"/>
                <a:gd name="T66" fmla="*/ 384801180 w 370"/>
                <a:gd name="T67" fmla="*/ 575568139 h 194"/>
                <a:gd name="T68" fmla="*/ 342045687 w 370"/>
                <a:gd name="T69" fmla="*/ 568797240 h 1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0"/>
                <a:gd name="T106" fmla="*/ 0 h 194"/>
                <a:gd name="T107" fmla="*/ 370 w 370"/>
                <a:gd name="T108" fmla="*/ 194 h 1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0" h="194">
                  <a:moveTo>
                    <a:pt x="109" y="76"/>
                  </a:moveTo>
                  <a:lnTo>
                    <a:pt x="91" y="65"/>
                  </a:lnTo>
                  <a:lnTo>
                    <a:pt x="87" y="52"/>
                  </a:lnTo>
                  <a:lnTo>
                    <a:pt x="83" y="39"/>
                  </a:lnTo>
                  <a:lnTo>
                    <a:pt x="74" y="26"/>
                  </a:lnTo>
                  <a:lnTo>
                    <a:pt x="59" y="26"/>
                  </a:lnTo>
                  <a:lnTo>
                    <a:pt x="48" y="32"/>
                  </a:lnTo>
                  <a:lnTo>
                    <a:pt x="33" y="46"/>
                  </a:lnTo>
                  <a:lnTo>
                    <a:pt x="15" y="80"/>
                  </a:lnTo>
                  <a:lnTo>
                    <a:pt x="17" y="89"/>
                  </a:lnTo>
                  <a:lnTo>
                    <a:pt x="17" y="98"/>
                  </a:lnTo>
                  <a:lnTo>
                    <a:pt x="13" y="104"/>
                  </a:lnTo>
                  <a:lnTo>
                    <a:pt x="6" y="111"/>
                  </a:lnTo>
                  <a:lnTo>
                    <a:pt x="0" y="119"/>
                  </a:lnTo>
                  <a:lnTo>
                    <a:pt x="4" y="128"/>
                  </a:lnTo>
                  <a:lnTo>
                    <a:pt x="4" y="149"/>
                  </a:lnTo>
                  <a:lnTo>
                    <a:pt x="7" y="165"/>
                  </a:lnTo>
                  <a:lnTo>
                    <a:pt x="15" y="169"/>
                  </a:lnTo>
                  <a:lnTo>
                    <a:pt x="30" y="163"/>
                  </a:lnTo>
                  <a:lnTo>
                    <a:pt x="48" y="152"/>
                  </a:lnTo>
                  <a:lnTo>
                    <a:pt x="56" y="145"/>
                  </a:lnTo>
                  <a:lnTo>
                    <a:pt x="70" y="149"/>
                  </a:lnTo>
                  <a:lnTo>
                    <a:pt x="85" y="152"/>
                  </a:lnTo>
                  <a:lnTo>
                    <a:pt x="98" y="156"/>
                  </a:lnTo>
                  <a:lnTo>
                    <a:pt x="107" y="160"/>
                  </a:lnTo>
                  <a:lnTo>
                    <a:pt x="126" y="149"/>
                  </a:lnTo>
                  <a:lnTo>
                    <a:pt x="135" y="149"/>
                  </a:lnTo>
                  <a:lnTo>
                    <a:pt x="144" y="154"/>
                  </a:lnTo>
                  <a:lnTo>
                    <a:pt x="157" y="158"/>
                  </a:lnTo>
                  <a:lnTo>
                    <a:pt x="168" y="149"/>
                  </a:lnTo>
                  <a:lnTo>
                    <a:pt x="185" y="145"/>
                  </a:lnTo>
                  <a:lnTo>
                    <a:pt x="196" y="147"/>
                  </a:lnTo>
                  <a:lnTo>
                    <a:pt x="205" y="163"/>
                  </a:lnTo>
                  <a:lnTo>
                    <a:pt x="224" y="165"/>
                  </a:lnTo>
                  <a:lnTo>
                    <a:pt x="246" y="163"/>
                  </a:lnTo>
                  <a:lnTo>
                    <a:pt x="261" y="181"/>
                  </a:lnTo>
                  <a:lnTo>
                    <a:pt x="272" y="192"/>
                  </a:lnTo>
                  <a:lnTo>
                    <a:pt x="283" y="194"/>
                  </a:lnTo>
                  <a:lnTo>
                    <a:pt x="300" y="187"/>
                  </a:lnTo>
                  <a:lnTo>
                    <a:pt x="316" y="185"/>
                  </a:lnTo>
                  <a:lnTo>
                    <a:pt x="327" y="176"/>
                  </a:lnTo>
                  <a:lnTo>
                    <a:pt x="333" y="167"/>
                  </a:lnTo>
                  <a:lnTo>
                    <a:pt x="353" y="145"/>
                  </a:lnTo>
                  <a:lnTo>
                    <a:pt x="364" y="134"/>
                  </a:lnTo>
                  <a:lnTo>
                    <a:pt x="370" y="117"/>
                  </a:lnTo>
                  <a:lnTo>
                    <a:pt x="366" y="91"/>
                  </a:lnTo>
                  <a:lnTo>
                    <a:pt x="357" y="85"/>
                  </a:lnTo>
                  <a:lnTo>
                    <a:pt x="340" y="69"/>
                  </a:lnTo>
                  <a:lnTo>
                    <a:pt x="333" y="52"/>
                  </a:lnTo>
                  <a:lnTo>
                    <a:pt x="326" y="33"/>
                  </a:lnTo>
                  <a:lnTo>
                    <a:pt x="311" y="20"/>
                  </a:lnTo>
                  <a:lnTo>
                    <a:pt x="302" y="19"/>
                  </a:lnTo>
                  <a:lnTo>
                    <a:pt x="272" y="20"/>
                  </a:lnTo>
                  <a:lnTo>
                    <a:pt x="259" y="30"/>
                  </a:lnTo>
                  <a:lnTo>
                    <a:pt x="250" y="33"/>
                  </a:lnTo>
                  <a:lnTo>
                    <a:pt x="235" y="19"/>
                  </a:lnTo>
                  <a:lnTo>
                    <a:pt x="222" y="13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8" y="4"/>
                  </a:lnTo>
                  <a:lnTo>
                    <a:pt x="167" y="4"/>
                  </a:lnTo>
                  <a:lnTo>
                    <a:pt x="161" y="9"/>
                  </a:lnTo>
                  <a:lnTo>
                    <a:pt x="155" y="19"/>
                  </a:lnTo>
                  <a:lnTo>
                    <a:pt x="155" y="39"/>
                  </a:lnTo>
                  <a:lnTo>
                    <a:pt x="159" y="61"/>
                  </a:lnTo>
                  <a:lnTo>
                    <a:pt x="159" y="71"/>
                  </a:lnTo>
                  <a:lnTo>
                    <a:pt x="144" y="85"/>
                  </a:lnTo>
                  <a:lnTo>
                    <a:pt x="135" y="93"/>
                  </a:lnTo>
                  <a:lnTo>
                    <a:pt x="128" y="84"/>
                  </a:lnTo>
                  <a:lnTo>
                    <a:pt x="109" y="76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6110948" y="2945966"/>
              <a:ext cx="477736" cy="363355"/>
            </a:xfrm>
            <a:custGeom>
              <a:avLst/>
              <a:gdLst>
                <a:gd name="T0" fmla="*/ 124861682 w 184"/>
                <a:gd name="T1" fmla="*/ 24221694 h 163"/>
                <a:gd name="T2" fmla="*/ 81639921 w 184"/>
                <a:gd name="T3" fmla="*/ 38063463 h 163"/>
                <a:gd name="T4" fmla="*/ 96048636 w 184"/>
                <a:gd name="T5" fmla="*/ 69206975 h 163"/>
                <a:gd name="T6" fmla="*/ 52826857 w 184"/>
                <a:gd name="T7" fmla="*/ 107270424 h 163"/>
                <a:gd name="T8" fmla="*/ 19210167 w 184"/>
                <a:gd name="T9" fmla="*/ 103810448 h 163"/>
                <a:gd name="T10" fmla="*/ 0 w 184"/>
                <a:gd name="T11" fmla="*/ 121112185 h 163"/>
                <a:gd name="T12" fmla="*/ 9605084 w 184"/>
                <a:gd name="T13" fmla="*/ 159175662 h 163"/>
                <a:gd name="T14" fmla="*/ 153676954 w 184"/>
                <a:gd name="T15" fmla="*/ 197240971 h 163"/>
                <a:gd name="T16" fmla="*/ 187293636 w 184"/>
                <a:gd name="T17" fmla="*/ 283749712 h 163"/>
                <a:gd name="T18" fmla="*/ 230515397 w 184"/>
                <a:gd name="T19" fmla="*/ 391020106 h 163"/>
                <a:gd name="T20" fmla="*/ 283342237 w 184"/>
                <a:gd name="T21" fmla="*/ 449845266 h 163"/>
                <a:gd name="T22" fmla="*/ 345774226 w 184"/>
                <a:gd name="T23" fmla="*/ 411781818 h 163"/>
                <a:gd name="T24" fmla="*/ 427414112 w 184"/>
                <a:gd name="T25" fmla="*/ 487910691 h 163"/>
                <a:gd name="T26" fmla="*/ 509056191 w 184"/>
                <a:gd name="T27" fmla="*/ 564037588 h 163"/>
                <a:gd name="T28" fmla="*/ 542672872 w 184"/>
                <a:gd name="T29" fmla="*/ 505212428 h 163"/>
                <a:gd name="T30" fmla="*/ 518661270 w 184"/>
                <a:gd name="T31" fmla="*/ 467147003 h 163"/>
                <a:gd name="T32" fmla="*/ 552277952 w 184"/>
                <a:gd name="T33" fmla="*/ 449845266 h 163"/>
                <a:gd name="T34" fmla="*/ 677139736 w 184"/>
                <a:gd name="T35" fmla="*/ 519052329 h 163"/>
                <a:gd name="T36" fmla="*/ 715560054 w 184"/>
                <a:gd name="T37" fmla="*/ 498290617 h 163"/>
                <a:gd name="T38" fmla="*/ 725162941 w 184"/>
                <a:gd name="T39" fmla="*/ 474068814 h 163"/>
                <a:gd name="T40" fmla="*/ 662733213 w 184"/>
                <a:gd name="T41" fmla="*/ 384098296 h 163"/>
                <a:gd name="T42" fmla="*/ 662733213 w 184"/>
                <a:gd name="T43" fmla="*/ 366796559 h 163"/>
                <a:gd name="T44" fmla="*/ 605102737 w 184"/>
                <a:gd name="T45" fmla="*/ 294129638 h 163"/>
                <a:gd name="T46" fmla="*/ 581091135 w 184"/>
                <a:gd name="T47" fmla="*/ 242224370 h 163"/>
                <a:gd name="T48" fmla="*/ 605102737 w 184"/>
                <a:gd name="T49" fmla="*/ 238764395 h 163"/>
                <a:gd name="T50" fmla="*/ 677139736 w 184"/>
                <a:gd name="T51" fmla="*/ 249146239 h 163"/>
                <a:gd name="T52" fmla="*/ 758781815 w 184"/>
                <a:gd name="T53" fmla="*/ 301051448 h 163"/>
                <a:gd name="T54" fmla="*/ 802003576 w 184"/>
                <a:gd name="T55" fmla="*/ 262986140 h 163"/>
                <a:gd name="T56" fmla="*/ 874038383 w 184"/>
                <a:gd name="T57" fmla="*/ 269907950 h 163"/>
                <a:gd name="T58" fmla="*/ 883643462 w 184"/>
                <a:gd name="T59" fmla="*/ 256066189 h 163"/>
                <a:gd name="T60" fmla="*/ 792398496 w 184"/>
                <a:gd name="T61" fmla="*/ 173017424 h 163"/>
                <a:gd name="T62" fmla="*/ 725162941 w 184"/>
                <a:gd name="T63" fmla="*/ 179939234 h 163"/>
                <a:gd name="T64" fmla="*/ 705954974 w 184"/>
                <a:gd name="T65" fmla="*/ 152255712 h 163"/>
                <a:gd name="T66" fmla="*/ 662733213 w 184"/>
                <a:gd name="T67" fmla="*/ 89968687 h 163"/>
                <a:gd name="T68" fmla="*/ 624312896 w 184"/>
                <a:gd name="T69" fmla="*/ 114192234 h 163"/>
                <a:gd name="T70" fmla="*/ 537869237 w 184"/>
                <a:gd name="T71" fmla="*/ 89968687 h 163"/>
                <a:gd name="T72" fmla="*/ 480240953 w 184"/>
                <a:gd name="T73" fmla="*/ 24221694 h 163"/>
                <a:gd name="T74" fmla="*/ 374587272 w 184"/>
                <a:gd name="T75" fmla="*/ 31143512 h 163"/>
                <a:gd name="T76" fmla="*/ 292947385 w 184"/>
                <a:gd name="T77" fmla="*/ 38063463 h 163"/>
                <a:gd name="T78" fmla="*/ 240120476 w 184"/>
                <a:gd name="T79" fmla="*/ 0 h 163"/>
                <a:gd name="T80" fmla="*/ 196898715 w 184"/>
                <a:gd name="T81" fmla="*/ 20761719 h 163"/>
                <a:gd name="T82" fmla="*/ 124861682 w 184"/>
                <a:gd name="T83" fmla="*/ 24221694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63"/>
                <a:gd name="T128" fmla="*/ 184 w 184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63">
                  <a:moveTo>
                    <a:pt x="26" y="7"/>
                  </a:moveTo>
                  <a:lnTo>
                    <a:pt x="17" y="11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2" y="57"/>
                  </a:lnTo>
                  <a:lnTo>
                    <a:pt x="39" y="82"/>
                  </a:lnTo>
                  <a:lnTo>
                    <a:pt x="48" y="113"/>
                  </a:lnTo>
                  <a:lnTo>
                    <a:pt x="59" y="130"/>
                  </a:lnTo>
                  <a:lnTo>
                    <a:pt x="72" y="119"/>
                  </a:lnTo>
                  <a:lnTo>
                    <a:pt x="89" y="141"/>
                  </a:lnTo>
                  <a:lnTo>
                    <a:pt x="106" y="163"/>
                  </a:lnTo>
                  <a:lnTo>
                    <a:pt x="113" y="146"/>
                  </a:lnTo>
                  <a:lnTo>
                    <a:pt x="108" y="135"/>
                  </a:lnTo>
                  <a:lnTo>
                    <a:pt x="115" y="130"/>
                  </a:lnTo>
                  <a:lnTo>
                    <a:pt x="141" y="150"/>
                  </a:lnTo>
                  <a:lnTo>
                    <a:pt x="149" y="144"/>
                  </a:lnTo>
                  <a:lnTo>
                    <a:pt x="151" y="137"/>
                  </a:lnTo>
                  <a:lnTo>
                    <a:pt x="138" y="111"/>
                  </a:lnTo>
                  <a:lnTo>
                    <a:pt x="138" y="106"/>
                  </a:lnTo>
                  <a:lnTo>
                    <a:pt x="126" y="85"/>
                  </a:lnTo>
                  <a:lnTo>
                    <a:pt x="121" y="70"/>
                  </a:lnTo>
                  <a:lnTo>
                    <a:pt x="126" y="69"/>
                  </a:lnTo>
                  <a:lnTo>
                    <a:pt x="141" y="72"/>
                  </a:lnTo>
                  <a:lnTo>
                    <a:pt x="158" y="87"/>
                  </a:lnTo>
                  <a:lnTo>
                    <a:pt x="167" y="76"/>
                  </a:lnTo>
                  <a:lnTo>
                    <a:pt x="182" y="78"/>
                  </a:lnTo>
                  <a:lnTo>
                    <a:pt x="184" y="74"/>
                  </a:lnTo>
                  <a:lnTo>
                    <a:pt x="165" y="50"/>
                  </a:lnTo>
                  <a:lnTo>
                    <a:pt x="151" y="52"/>
                  </a:lnTo>
                  <a:lnTo>
                    <a:pt x="147" y="44"/>
                  </a:lnTo>
                  <a:lnTo>
                    <a:pt x="138" y="26"/>
                  </a:lnTo>
                  <a:lnTo>
                    <a:pt x="130" y="33"/>
                  </a:lnTo>
                  <a:lnTo>
                    <a:pt x="112" y="26"/>
                  </a:lnTo>
                  <a:lnTo>
                    <a:pt x="100" y="7"/>
                  </a:lnTo>
                  <a:lnTo>
                    <a:pt x="78" y="9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41" y="6"/>
                  </a:lnTo>
                  <a:lnTo>
                    <a:pt x="26" y="7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892204" y="4677136"/>
              <a:ext cx="599991" cy="778075"/>
            </a:xfrm>
            <a:custGeom>
              <a:avLst/>
              <a:gdLst>
                <a:gd name="T0" fmla="*/ 481621871 w 307"/>
                <a:gd name="T1" fmla="*/ 0 h 436"/>
                <a:gd name="T2" fmla="*/ 527878639 w 307"/>
                <a:gd name="T3" fmla="*/ 82054516 h 436"/>
                <a:gd name="T4" fmla="*/ 574137056 w 307"/>
                <a:gd name="T5" fmla="*/ 84271923 h 436"/>
                <a:gd name="T6" fmla="*/ 696583382 w 307"/>
                <a:gd name="T7" fmla="*/ 99796776 h 436"/>
                <a:gd name="T8" fmla="*/ 759167427 w 307"/>
                <a:gd name="T9" fmla="*/ 124191234 h 436"/>
                <a:gd name="T10" fmla="*/ 813587833 w 307"/>
                <a:gd name="T11" fmla="*/ 197374655 h 436"/>
                <a:gd name="T12" fmla="*/ 827191697 w 307"/>
                <a:gd name="T13" fmla="*/ 228422824 h 436"/>
                <a:gd name="T14" fmla="*/ 674814230 w 307"/>
                <a:gd name="T15" fmla="*/ 279429147 h 436"/>
                <a:gd name="T16" fmla="*/ 631277576 w 307"/>
                <a:gd name="T17" fmla="*/ 370354758 h 436"/>
                <a:gd name="T18" fmla="*/ 587742570 w 307"/>
                <a:gd name="T19" fmla="*/ 454628240 h 436"/>
                <a:gd name="T20" fmla="*/ 557809780 w 307"/>
                <a:gd name="T21" fmla="*/ 518940496 h 436"/>
                <a:gd name="T22" fmla="*/ 489785510 w 307"/>
                <a:gd name="T23" fmla="*/ 503417157 h 436"/>
                <a:gd name="T24" fmla="*/ 476179996 w 307"/>
                <a:gd name="T25" fmla="*/ 569948309 h 436"/>
                <a:gd name="T26" fmla="*/ 484343634 w 307"/>
                <a:gd name="T27" fmla="*/ 636477973 h 436"/>
                <a:gd name="T28" fmla="*/ 421759487 w 307"/>
                <a:gd name="T29" fmla="*/ 696356904 h 436"/>
                <a:gd name="T30" fmla="*/ 413595848 w 307"/>
                <a:gd name="T31" fmla="*/ 785063804 h 436"/>
                <a:gd name="T32" fmla="*/ 424479600 w 307"/>
                <a:gd name="T33" fmla="*/ 838289024 h 436"/>
                <a:gd name="T34" fmla="*/ 315638788 w 307"/>
                <a:gd name="T35" fmla="*/ 882643126 h 436"/>
                <a:gd name="T36" fmla="*/ 312918675 w 307"/>
                <a:gd name="T37" fmla="*/ 958043908 h 436"/>
                <a:gd name="T38" fmla="*/ 160541156 w 307"/>
                <a:gd name="T39" fmla="*/ 966915026 h 436"/>
                <a:gd name="T40" fmla="*/ 51700306 w 307"/>
                <a:gd name="T41" fmla="*/ 900383873 h 436"/>
                <a:gd name="T42" fmla="*/ 0 w 307"/>
                <a:gd name="T43" fmla="*/ 875989415 h 436"/>
                <a:gd name="T44" fmla="*/ 59862307 w 307"/>
                <a:gd name="T45" fmla="*/ 802806041 h 436"/>
                <a:gd name="T46" fmla="*/ 130610016 w 307"/>
                <a:gd name="T47" fmla="*/ 696356904 h 436"/>
                <a:gd name="T48" fmla="*/ 119724615 w 307"/>
                <a:gd name="T49" fmla="*/ 638696869 h 436"/>
                <a:gd name="T50" fmla="*/ 81631460 w 307"/>
                <a:gd name="T51" fmla="*/ 603212396 h 436"/>
                <a:gd name="T52" fmla="*/ 141493767 w 307"/>
                <a:gd name="T53" fmla="*/ 558859784 h 436"/>
                <a:gd name="T54" fmla="*/ 59862307 w 307"/>
                <a:gd name="T55" fmla="*/ 567729413 h 436"/>
                <a:gd name="T56" fmla="*/ 81631460 w 307"/>
                <a:gd name="T57" fmla="*/ 501199749 h 436"/>
                <a:gd name="T58" fmla="*/ 111562626 w 307"/>
                <a:gd name="T59" fmla="*/ 443539715 h 436"/>
                <a:gd name="T60" fmla="*/ 141493767 w 307"/>
                <a:gd name="T61" fmla="*/ 412491546 h 436"/>
                <a:gd name="T62" fmla="*/ 223123603 w 307"/>
                <a:gd name="T63" fmla="*/ 370354758 h 436"/>
                <a:gd name="T64" fmla="*/ 331966064 w 307"/>
                <a:gd name="T65" fmla="*/ 255034689 h 436"/>
                <a:gd name="T66" fmla="*/ 372780956 w 307"/>
                <a:gd name="T67" fmla="*/ 172980150 h 436"/>
                <a:gd name="T68" fmla="*/ 402712097 w 307"/>
                <a:gd name="T69" fmla="*/ 84271923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7"/>
                <a:gd name="T106" fmla="*/ 0 h 436"/>
                <a:gd name="T107" fmla="*/ 307 w 307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0" y="44"/>
                  </a:lnTo>
                  <a:lnTo>
                    <a:pt x="279" y="56"/>
                  </a:lnTo>
                  <a:lnTo>
                    <a:pt x="287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7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7"/>
                  </a:lnTo>
                  <a:lnTo>
                    <a:pt x="168" y="297"/>
                  </a:lnTo>
                  <a:lnTo>
                    <a:pt x="155" y="314"/>
                  </a:lnTo>
                  <a:lnTo>
                    <a:pt x="149" y="328"/>
                  </a:lnTo>
                  <a:lnTo>
                    <a:pt x="152" y="354"/>
                  </a:lnTo>
                  <a:lnTo>
                    <a:pt x="163" y="369"/>
                  </a:lnTo>
                  <a:lnTo>
                    <a:pt x="156" y="378"/>
                  </a:lnTo>
                  <a:lnTo>
                    <a:pt x="127" y="387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4"/>
                  </a:lnTo>
                  <a:lnTo>
                    <a:pt x="22" y="362"/>
                  </a:lnTo>
                  <a:lnTo>
                    <a:pt x="30" y="340"/>
                  </a:lnTo>
                  <a:lnTo>
                    <a:pt x="48" y="314"/>
                  </a:lnTo>
                  <a:lnTo>
                    <a:pt x="52" y="299"/>
                  </a:lnTo>
                  <a:lnTo>
                    <a:pt x="44" y="288"/>
                  </a:lnTo>
                  <a:lnTo>
                    <a:pt x="33" y="278"/>
                  </a:lnTo>
                  <a:lnTo>
                    <a:pt x="30" y="272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116026" y="4435533"/>
              <a:ext cx="1583675" cy="1278402"/>
            </a:xfrm>
            <a:custGeom>
              <a:avLst/>
              <a:gdLst>
                <a:gd name="T0" fmla="*/ 37 w 811"/>
                <a:gd name="T1" fmla="*/ 130 h 718"/>
                <a:gd name="T2" fmla="*/ 63 w 811"/>
                <a:gd name="T3" fmla="*/ 78 h 718"/>
                <a:gd name="T4" fmla="*/ 56 w 811"/>
                <a:gd name="T5" fmla="*/ 59 h 718"/>
                <a:gd name="T6" fmla="*/ 44 w 811"/>
                <a:gd name="T7" fmla="*/ 41 h 718"/>
                <a:gd name="T8" fmla="*/ 89 w 811"/>
                <a:gd name="T9" fmla="*/ 19 h 718"/>
                <a:gd name="T10" fmla="*/ 122 w 811"/>
                <a:gd name="T11" fmla="*/ 11 h 718"/>
                <a:gd name="T12" fmla="*/ 156 w 811"/>
                <a:gd name="T13" fmla="*/ 4 h 718"/>
                <a:gd name="T14" fmla="*/ 223 w 811"/>
                <a:gd name="T15" fmla="*/ 56 h 718"/>
                <a:gd name="T16" fmla="*/ 270 w 811"/>
                <a:gd name="T17" fmla="*/ 59 h 718"/>
                <a:gd name="T18" fmla="*/ 399 w 811"/>
                <a:gd name="T19" fmla="*/ 119 h 718"/>
                <a:gd name="T20" fmla="*/ 454 w 811"/>
                <a:gd name="T21" fmla="*/ 133 h 718"/>
                <a:gd name="T22" fmla="*/ 492 w 811"/>
                <a:gd name="T23" fmla="*/ 163 h 718"/>
                <a:gd name="T24" fmla="*/ 529 w 811"/>
                <a:gd name="T25" fmla="*/ 167 h 718"/>
                <a:gd name="T26" fmla="*/ 529 w 811"/>
                <a:gd name="T27" fmla="*/ 185 h 718"/>
                <a:gd name="T28" fmla="*/ 588 w 811"/>
                <a:gd name="T29" fmla="*/ 241 h 718"/>
                <a:gd name="T30" fmla="*/ 636 w 811"/>
                <a:gd name="T31" fmla="*/ 263 h 718"/>
                <a:gd name="T32" fmla="*/ 710 w 811"/>
                <a:gd name="T33" fmla="*/ 285 h 718"/>
                <a:gd name="T34" fmla="*/ 725 w 811"/>
                <a:gd name="T35" fmla="*/ 311 h 718"/>
                <a:gd name="T36" fmla="*/ 755 w 811"/>
                <a:gd name="T37" fmla="*/ 322 h 718"/>
                <a:gd name="T38" fmla="*/ 785 w 811"/>
                <a:gd name="T39" fmla="*/ 322 h 718"/>
                <a:gd name="T40" fmla="*/ 804 w 811"/>
                <a:gd name="T41" fmla="*/ 322 h 718"/>
                <a:gd name="T42" fmla="*/ 811 w 811"/>
                <a:gd name="T43" fmla="*/ 356 h 718"/>
                <a:gd name="T44" fmla="*/ 740 w 811"/>
                <a:gd name="T45" fmla="*/ 411 h 718"/>
                <a:gd name="T46" fmla="*/ 640 w 811"/>
                <a:gd name="T47" fmla="*/ 429 h 718"/>
                <a:gd name="T48" fmla="*/ 614 w 811"/>
                <a:gd name="T49" fmla="*/ 455 h 718"/>
                <a:gd name="T50" fmla="*/ 584 w 811"/>
                <a:gd name="T51" fmla="*/ 466 h 718"/>
                <a:gd name="T52" fmla="*/ 554 w 811"/>
                <a:gd name="T53" fmla="*/ 499 h 718"/>
                <a:gd name="T54" fmla="*/ 521 w 811"/>
                <a:gd name="T55" fmla="*/ 522 h 718"/>
                <a:gd name="T56" fmla="*/ 532 w 811"/>
                <a:gd name="T57" fmla="*/ 562 h 718"/>
                <a:gd name="T58" fmla="*/ 536 w 811"/>
                <a:gd name="T59" fmla="*/ 592 h 718"/>
                <a:gd name="T60" fmla="*/ 517 w 811"/>
                <a:gd name="T61" fmla="*/ 603 h 718"/>
                <a:gd name="T62" fmla="*/ 466 w 811"/>
                <a:gd name="T63" fmla="*/ 648 h 718"/>
                <a:gd name="T64" fmla="*/ 447 w 811"/>
                <a:gd name="T65" fmla="*/ 666 h 718"/>
                <a:gd name="T66" fmla="*/ 414 w 811"/>
                <a:gd name="T67" fmla="*/ 677 h 718"/>
                <a:gd name="T68" fmla="*/ 380 w 811"/>
                <a:gd name="T69" fmla="*/ 685 h 718"/>
                <a:gd name="T70" fmla="*/ 362 w 811"/>
                <a:gd name="T71" fmla="*/ 707 h 718"/>
                <a:gd name="T72" fmla="*/ 332 w 811"/>
                <a:gd name="T73" fmla="*/ 714 h 718"/>
                <a:gd name="T74" fmla="*/ 273 w 811"/>
                <a:gd name="T75" fmla="*/ 707 h 718"/>
                <a:gd name="T76" fmla="*/ 182 w 811"/>
                <a:gd name="T77" fmla="*/ 677 h 718"/>
                <a:gd name="T78" fmla="*/ 137 w 811"/>
                <a:gd name="T79" fmla="*/ 696 h 718"/>
                <a:gd name="T80" fmla="*/ 96 w 811"/>
                <a:gd name="T81" fmla="*/ 711 h 718"/>
                <a:gd name="T82" fmla="*/ 44 w 811"/>
                <a:gd name="T83" fmla="*/ 674 h 718"/>
                <a:gd name="T84" fmla="*/ 26 w 811"/>
                <a:gd name="T85" fmla="*/ 588 h 718"/>
                <a:gd name="T86" fmla="*/ 0 w 811"/>
                <a:gd name="T87" fmla="*/ 559 h 718"/>
                <a:gd name="T88" fmla="*/ 11 w 811"/>
                <a:gd name="T89" fmla="*/ 525 h 718"/>
                <a:gd name="T90" fmla="*/ 48 w 811"/>
                <a:gd name="T91" fmla="*/ 507 h 718"/>
                <a:gd name="T92" fmla="*/ 33 w 811"/>
                <a:gd name="T93" fmla="*/ 466 h 718"/>
                <a:gd name="T94" fmla="*/ 67 w 811"/>
                <a:gd name="T95" fmla="*/ 422 h 718"/>
                <a:gd name="T96" fmla="*/ 59 w 811"/>
                <a:gd name="T97" fmla="*/ 389 h 718"/>
                <a:gd name="T98" fmla="*/ 70 w 811"/>
                <a:gd name="T99" fmla="*/ 360 h 718"/>
                <a:gd name="T100" fmla="*/ 89 w 811"/>
                <a:gd name="T101" fmla="*/ 371 h 718"/>
                <a:gd name="T102" fmla="*/ 104 w 811"/>
                <a:gd name="T103" fmla="*/ 315 h 718"/>
                <a:gd name="T104" fmla="*/ 133 w 811"/>
                <a:gd name="T105" fmla="*/ 274 h 718"/>
                <a:gd name="T106" fmla="*/ 163 w 811"/>
                <a:gd name="T107" fmla="*/ 245 h 718"/>
                <a:gd name="T108" fmla="*/ 194 w 811"/>
                <a:gd name="T109" fmla="*/ 233 h 718"/>
                <a:gd name="T110" fmla="*/ 159 w 811"/>
                <a:gd name="T111" fmla="*/ 185 h 718"/>
                <a:gd name="T112" fmla="*/ 130 w 811"/>
                <a:gd name="T113" fmla="*/ 189 h 718"/>
                <a:gd name="T114" fmla="*/ 93 w 811"/>
                <a:gd name="T115" fmla="*/ 174 h 718"/>
                <a:gd name="T116" fmla="*/ 78 w 811"/>
                <a:gd name="T117" fmla="*/ 170 h 718"/>
                <a:gd name="T118" fmla="*/ 67 w 811"/>
                <a:gd name="T119" fmla="*/ 141 h 718"/>
                <a:gd name="T120" fmla="*/ 41 w 811"/>
                <a:gd name="T121" fmla="*/ 141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1"/>
                <a:gd name="T184" fmla="*/ 0 h 718"/>
                <a:gd name="T185" fmla="*/ 811 w 811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1" h="718">
                  <a:moveTo>
                    <a:pt x="41" y="141"/>
                  </a:moveTo>
                  <a:lnTo>
                    <a:pt x="37" y="130"/>
                  </a:lnTo>
                  <a:lnTo>
                    <a:pt x="41" y="115"/>
                  </a:lnTo>
                  <a:lnTo>
                    <a:pt x="63" y="78"/>
                  </a:lnTo>
                  <a:lnTo>
                    <a:pt x="52" y="70"/>
                  </a:lnTo>
                  <a:lnTo>
                    <a:pt x="56" y="59"/>
                  </a:lnTo>
                  <a:lnTo>
                    <a:pt x="44" y="56"/>
                  </a:lnTo>
                  <a:lnTo>
                    <a:pt x="44" y="41"/>
                  </a:lnTo>
                  <a:lnTo>
                    <a:pt x="52" y="30"/>
                  </a:lnTo>
                  <a:lnTo>
                    <a:pt x="89" y="19"/>
                  </a:lnTo>
                  <a:lnTo>
                    <a:pt x="119" y="22"/>
                  </a:lnTo>
                  <a:lnTo>
                    <a:pt x="122" y="11"/>
                  </a:lnTo>
                  <a:lnTo>
                    <a:pt x="144" y="0"/>
                  </a:lnTo>
                  <a:lnTo>
                    <a:pt x="156" y="4"/>
                  </a:lnTo>
                  <a:lnTo>
                    <a:pt x="182" y="37"/>
                  </a:lnTo>
                  <a:lnTo>
                    <a:pt x="223" y="56"/>
                  </a:lnTo>
                  <a:lnTo>
                    <a:pt x="260" y="56"/>
                  </a:lnTo>
                  <a:lnTo>
                    <a:pt x="270" y="59"/>
                  </a:lnTo>
                  <a:lnTo>
                    <a:pt x="369" y="115"/>
                  </a:lnTo>
                  <a:lnTo>
                    <a:pt x="399" y="119"/>
                  </a:lnTo>
                  <a:lnTo>
                    <a:pt x="421" y="141"/>
                  </a:lnTo>
                  <a:lnTo>
                    <a:pt x="454" y="133"/>
                  </a:lnTo>
                  <a:lnTo>
                    <a:pt x="473" y="145"/>
                  </a:lnTo>
                  <a:lnTo>
                    <a:pt x="492" y="163"/>
                  </a:lnTo>
                  <a:lnTo>
                    <a:pt x="514" y="163"/>
                  </a:lnTo>
                  <a:lnTo>
                    <a:pt x="529" y="167"/>
                  </a:lnTo>
                  <a:lnTo>
                    <a:pt x="536" y="174"/>
                  </a:lnTo>
                  <a:lnTo>
                    <a:pt x="529" y="185"/>
                  </a:lnTo>
                  <a:lnTo>
                    <a:pt x="529" y="200"/>
                  </a:lnTo>
                  <a:lnTo>
                    <a:pt x="588" y="241"/>
                  </a:lnTo>
                  <a:lnTo>
                    <a:pt x="621" y="267"/>
                  </a:lnTo>
                  <a:lnTo>
                    <a:pt x="636" y="263"/>
                  </a:lnTo>
                  <a:lnTo>
                    <a:pt x="654" y="259"/>
                  </a:lnTo>
                  <a:lnTo>
                    <a:pt x="710" y="285"/>
                  </a:lnTo>
                  <a:lnTo>
                    <a:pt x="717" y="304"/>
                  </a:lnTo>
                  <a:lnTo>
                    <a:pt x="725" y="311"/>
                  </a:lnTo>
                  <a:lnTo>
                    <a:pt x="743" y="315"/>
                  </a:lnTo>
                  <a:lnTo>
                    <a:pt x="755" y="322"/>
                  </a:lnTo>
                  <a:lnTo>
                    <a:pt x="770" y="322"/>
                  </a:lnTo>
                  <a:lnTo>
                    <a:pt x="785" y="322"/>
                  </a:lnTo>
                  <a:lnTo>
                    <a:pt x="800" y="326"/>
                  </a:lnTo>
                  <a:lnTo>
                    <a:pt x="804" y="322"/>
                  </a:lnTo>
                  <a:lnTo>
                    <a:pt x="811" y="337"/>
                  </a:lnTo>
                  <a:lnTo>
                    <a:pt x="811" y="356"/>
                  </a:lnTo>
                  <a:lnTo>
                    <a:pt x="800" y="367"/>
                  </a:lnTo>
                  <a:lnTo>
                    <a:pt x="740" y="411"/>
                  </a:lnTo>
                  <a:lnTo>
                    <a:pt x="714" y="411"/>
                  </a:lnTo>
                  <a:lnTo>
                    <a:pt x="640" y="429"/>
                  </a:lnTo>
                  <a:lnTo>
                    <a:pt x="614" y="433"/>
                  </a:lnTo>
                  <a:lnTo>
                    <a:pt x="614" y="455"/>
                  </a:lnTo>
                  <a:lnTo>
                    <a:pt x="599" y="455"/>
                  </a:lnTo>
                  <a:lnTo>
                    <a:pt x="584" y="466"/>
                  </a:lnTo>
                  <a:lnTo>
                    <a:pt x="569" y="485"/>
                  </a:lnTo>
                  <a:lnTo>
                    <a:pt x="554" y="499"/>
                  </a:lnTo>
                  <a:lnTo>
                    <a:pt x="536" y="503"/>
                  </a:lnTo>
                  <a:lnTo>
                    <a:pt x="521" y="522"/>
                  </a:lnTo>
                  <a:lnTo>
                    <a:pt x="521" y="548"/>
                  </a:lnTo>
                  <a:lnTo>
                    <a:pt x="532" y="562"/>
                  </a:lnTo>
                  <a:lnTo>
                    <a:pt x="536" y="573"/>
                  </a:lnTo>
                  <a:lnTo>
                    <a:pt x="536" y="592"/>
                  </a:lnTo>
                  <a:lnTo>
                    <a:pt x="532" y="599"/>
                  </a:lnTo>
                  <a:lnTo>
                    <a:pt x="517" y="603"/>
                  </a:lnTo>
                  <a:lnTo>
                    <a:pt x="495" y="622"/>
                  </a:lnTo>
                  <a:lnTo>
                    <a:pt x="466" y="648"/>
                  </a:lnTo>
                  <a:lnTo>
                    <a:pt x="454" y="659"/>
                  </a:lnTo>
                  <a:lnTo>
                    <a:pt x="447" y="666"/>
                  </a:lnTo>
                  <a:lnTo>
                    <a:pt x="447" y="677"/>
                  </a:lnTo>
                  <a:lnTo>
                    <a:pt x="414" y="677"/>
                  </a:lnTo>
                  <a:lnTo>
                    <a:pt x="395" y="681"/>
                  </a:lnTo>
                  <a:lnTo>
                    <a:pt x="380" y="685"/>
                  </a:lnTo>
                  <a:lnTo>
                    <a:pt x="373" y="692"/>
                  </a:lnTo>
                  <a:lnTo>
                    <a:pt x="362" y="707"/>
                  </a:lnTo>
                  <a:lnTo>
                    <a:pt x="343" y="714"/>
                  </a:lnTo>
                  <a:lnTo>
                    <a:pt x="332" y="714"/>
                  </a:lnTo>
                  <a:lnTo>
                    <a:pt x="310" y="711"/>
                  </a:lnTo>
                  <a:lnTo>
                    <a:pt x="273" y="707"/>
                  </a:lnTo>
                  <a:lnTo>
                    <a:pt x="208" y="681"/>
                  </a:lnTo>
                  <a:lnTo>
                    <a:pt x="182" y="677"/>
                  </a:lnTo>
                  <a:lnTo>
                    <a:pt x="156" y="685"/>
                  </a:lnTo>
                  <a:lnTo>
                    <a:pt x="137" y="696"/>
                  </a:lnTo>
                  <a:lnTo>
                    <a:pt x="115" y="699"/>
                  </a:lnTo>
                  <a:lnTo>
                    <a:pt x="96" y="711"/>
                  </a:lnTo>
                  <a:lnTo>
                    <a:pt x="85" y="718"/>
                  </a:lnTo>
                  <a:lnTo>
                    <a:pt x="44" y="674"/>
                  </a:lnTo>
                  <a:lnTo>
                    <a:pt x="44" y="611"/>
                  </a:lnTo>
                  <a:lnTo>
                    <a:pt x="26" y="588"/>
                  </a:lnTo>
                  <a:lnTo>
                    <a:pt x="4" y="570"/>
                  </a:lnTo>
                  <a:lnTo>
                    <a:pt x="0" y="559"/>
                  </a:lnTo>
                  <a:lnTo>
                    <a:pt x="0" y="536"/>
                  </a:lnTo>
                  <a:lnTo>
                    <a:pt x="11" y="525"/>
                  </a:lnTo>
                  <a:lnTo>
                    <a:pt x="41" y="514"/>
                  </a:lnTo>
                  <a:lnTo>
                    <a:pt x="48" y="507"/>
                  </a:lnTo>
                  <a:lnTo>
                    <a:pt x="37" y="492"/>
                  </a:lnTo>
                  <a:lnTo>
                    <a:pt x="33" y="466"/>
                  </a:lnTo>
                  <a:lnTo>
                    <a:pt x="44" y="444"/>
                  </a:lnTo>
                  <a:lnTo>
                    <a:pt x="67" y="422"/>
                  </a:lnTo>
                  <a:lnTo>
                    <a:pt x="67" y="404"/>
                  </a:lnTo>
                  <a:lnTo>
                    <a:pt x="59" y="389"/>
                  </a:lnTo>
                  <a:lnTo>
                    <a:pt x="67" y="363"/>
                  </a:lnTo>
                  <a:lnTo>
                    <a:pt x="70" y="360"/>
                  </a:lnTo>
                  <a:lnTo>
                    <a:pt x="81" y="360"/>
                  </a:lnTo>
                  <a:lnTo>
                    <a:pt x="89" y="371"/>
                  </a:lnTo>
                  <a:lnTo>
                    <a:pt x="100" y="356"/>
                  </a:lnTo>
                  <a:lnTo>
                    <a:pt x="104" y="315"/>
                  </a:lnTo>
                  <a:lnTo>
                    <a:pt x="133" y="289"/>
                  </a:lnTo>
                  <a:lnTo>
                    <a:pt x="133" y="274"/>
                  </a:lnTo>
                  <a:lnTo>
                    <a:pt x="133" y="263"/>
                  </a:lnTo>
                  <a:lnTo>
                    <a:pt x="163" y="245"/>
                  </a:lnTo>
                  <a:lnTo>
                    <a:pt x="186" y="241"/>
                  </a:lnTo>
                  <a:lnTo>
                    <a:pt x="194" y="233"/>
                  </a:lnTo>
                  <a:lnTo>
                    <a:pt x="175" y="215"/>
                  </a:lnTo>
                  <a:lnTo>
                    <a:pt x="159" y="185"/>
                  </a:lnTo>
                  <a:lnTo>
                    <a:pt x="152" y="178"/>
                  </a:lnTo>
                  <a:lnTo>
                    <a:pt x="130" y="189"/>
                  </a:lnTo>
                  <a:lnTo>
                    <a:pt x="115" y="182"/>
                  </a:lnTo>
                  <a:lnTo>
                    <a:pt x="93" y="174"/>
                  </a:lnTo>
                  <a:lnTo>
                    <a:pt x="85" y="178"/>
                  </a:lnTo>
                  <a:lnTo>
                    <a:pt x="78" y="170"/>
                  </a:lnTo>
                  <a:lnTo>
                    <a:pt x="78" y="156"/>
                  </a:lnTo>
                  <a:lnTo>
                    <a:pt x="67" y="141"/>
                  </a:lnTo>
                  <a:lnTo>
                    <a:pt x="59" y="137"/>
                  </a:lnTo>
                  <a:lnTo>
                    <a:pt x="41" y="141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321649" y="5495161"/>
              <a:ext cx="60187" cy="39949"/>
            </a:xfrm>
            <a:custGeom>
              <a:avLst/>
              <a:gdLst>
                <a:gd name="T0" fmla="*/ 83246457 w 31"/>
                <a:gd name="T1" fmla="*/ 0 h 22"/>
                <a:gd name="T2" fmla="*/ 42965331 w 31"/>
                <a:gd name="T3" fmla="*/ 0 h 22"/>
                <a:gd name="T4" fmla="*/ 0 w 31"/>
                <a:gd name="T5" fmla="*/ 34444215 h 22"/>
                <a:gd name="T6" fmla="*/ 21483485 w 31"/>
                <a:gd name="T7" fmla="*/ 50519199 h 22"/>
                <a:gd name="T8" fmla="*/ 61762978 w 31"/>
                <a:gd name="T9" fmla="*/ 50519199 h 22"/>
                <a:gd name="T10" fmla="*/ 83246457 w 3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2"/>
                <a:gd name="T20" fmla="*/ 31 w 3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2">
                  <a:moveTo>
                    <a:pt x="31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23" y="22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498449" y="5396237"/>
              <a:ext cx="139183" cy="98924"/>
            </a:xfrm>
            <a:custGeom>
              <a:avLst/>
              <a:gdLst>
                <a:gd name="T0" fmla="*/ 141092361 w 72"/>
                <a:gd name="T1" fmla="*/ 0 h 56"/>
                <a:gd name="T2" fmla="*/ 119795131 w 72"/>
                <a:gd name="T3" fmla="*/ 15211313 h 56"/>
                <a:gd name="T4" fmla="*/ 39931706 w 72"/>
                <a:gd name="T5" fmla="*/ 23902647 h 56"/>
                <a:gd name="T6" fmla="*/ 0 w 72"/>
                <a:gd name="T7" fmla="*/ 65189445 h 56"/>
                <a:gd name="T8" fmla="*/ 58566183 w 72"/>
                <a:gd name="T9" fmla="*/ 97784917 h 56"/>
                <a:gd name="T10" fmla="*/ 90511211 w 72"/>
                <a:gd name="T11" fmla="*/ 121687558 h 56"/>
                <a:gd name="T12" fmla="*/ 151740160 w 72"/>
                <a:gd name="T13" fmla="*/ 112996224 h 56"/>
                <a:gd name="T14" fmla="*/ 191671853 w 72"/>
                <a:gd name="T15" fmla="*/ 97784917 h 56"/>
                <a:gd name="T16" fmla="*/ 181024054 w 72"/>
                <a:gd name="T17" fmla="*/ 65189445 h 56"/>
                <a:gd name="T18" fmla="*/ 151740160 w 72"/>
                <a:gd name="T19" fmla="*/ 41286793 h 56"/>
                <a:gd name="T20" fmla="*/ 141092361 w 7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"/>
                <a:gd name="T35" fmla="*/ 72 w 72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">
                  <a:moveTo>
                    <a:pt x="53" y="0"/>
                  </a:moveTo>
                  <a:lnTo>
                    <a:pt x="45" y="7"/>
                  </a:lnTo>
                  <a:lnTo>
                    <a:pt x="15" y="11"/>
                  </a:lnTo>
                  <a:lnTo>
                    <a:pt x="0" y="30"/>
                  </a:lnTo>
                  <a:lnTo>
                    <a:pt x="22" y="45"/>
                  </a:lnTo>
                  <a:lnTo>
                    <a:pt x="34" y="56"/>
                  </a:lnTo>
                  <a:lnTo>
                    <a:pt x="57" y="52"/>
                  </a:lnTo>
                  <a:lnTo>
                    <a:pt x="72" y="45"/>
                  </a:lnTo>
                  <a:lnTo>
                    <a:pt x="68" y="30"/>
                  </a:lnTo>
                  <a:lnTo>
                    <a:pt x="57" y="19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716627" y="5401944"/>
              <a:ext cx="45140" cy="53267"/>
            </a:xfrm>
            <a:custGeom>
              <a:avLst/>
              <a:gdLst>
                <a:gd name="T0" fmla="*/ 41161251 w 23"/>
                <a:gd name="T1" fmla="*/ 0 h 29"/>
                <a:gd name="T2" fmla="*/ 0 w 23"/>
                <a:gd name="T3" fmla="*/ 16444969 h 29"/>
                <a:gd name="T4" fmla="*/ 32928341 w 23"/>
                <a:gd name="T5" fmla="*/ 42288811 h 29"/>
                <a:gd name="T6" fmla="*/ 63113483 w 23"/>
                <a:gd name="T7" fmla="*/ 68131127 h 29"/>
                <a:gd name="T8" fmla="*/ 41161251 w 2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9"/>
                <a:gd name="T17" fmla="*/ 23 w 2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9">
                  <a:moveTo>
                    <a:pt x="15" y="0"/>
                  </a:moveTo>
                  <a:lnTo>
                    <a:pt x="0" y="7"/>
                  </a:lnTo>
                  <a:lnTo>
                    <a:pt x="12" y="18"/>
                  </a:lnTo>
                  <a:lnTo>
                    <a:pt x="23" y="29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286525" y="5348677"/>
              <a:ext cx="233225" cy="342429"/>
            </a:xfrm>
            <a:custGeom>
              <a:avLst/>
              <a:gdLst>
                <a:gd name="T0" fmla="*/ 194806432 w 118"/>
                <a:gd name="T1" fmla="*/ 0 h 193"/>
                <a:gd name="T2" fmla="*/ 144713124 w 118"/>
                <a:gd name="T3" fmla="*/ 24112560 h 193"/>
                <a:gd name="T4" fmla="*/ 102969232 w 118"/>
                <a:gd name="T5" fmla="*/ 48226601 h 193"/>
                <a:gd name="T6" fmla="*/ 61225365 w 118"/>
                <a:gd name="T7" fmla="*/ 56994545 h 193"/>
                <a:gd name="T8" fmla="*/ 0 w 118"/>
                <a:gd name="T9" fmla="*/ 48226601 h 193"/>
                <a:gd name="T10" fmla="*/ 11132035 w 118"/>
                <a:gd name="T11" fmla="*/ 98644468 h 193"/>
                <a:gd name="T12" fmla="*/ 41743880 w 118"/>
                <a:gd name="T13" fmla="*/ 129333713 h 193"/>
                <a:gd name="T14" fmla="*/ 30611848 w 118"/>
                <a:gd name="T15" fmla="*/ 212632078 h 193"/>
                <a:gd name="T16" fmla="*/ 30611848 w 118"/>
                <a:gd name="T17" fmla="*/ 252090736 h 193"/>
                <a:gd name="T18" fmla="*/ 41743880 w 118"/>
                <a:gd name="T19" fmla="*/ 284971223 h 193"/>
                <a:gd name="T20" fmla="*/ 11132035 w 118"/>
                <a:gd name="T21" fmla="*/ 350733677 h 193"/>
                <a:gd name="T22" fmla="*/ 19481479 w 118"/>
                <a:gd name="T23" fmla="*/ 398960359 h 193"/>
                <a:gd name="T24" fmla="*/ 61225365 w 118"/>
                <a:gd name="T25" fmla="*/ 423072914 h 193"/>
                <a:gd name="T26" fmla="*/ 122450730 w 118"/>
                <a:gd name="T27" fmla="*/ 390190946 h 193"/>
                <a:gd name="T28" fmla="*/ 144713124 w 118"/>
                <a:gd name="T29" fmla="*/ 381422921 h 193"/>
                <a:gd name="T30" fmla="*/ 205938463 w 118"/>
                <a:gd name="T31" fmla="*/ 390190946 h 193"/>
                <a:gd name="T32" fmla="*/ 247684050 w 118"/>
                <a:gd name="T33" fmla="*/ 357310367 h 193"/>
                <a:gd name="T34" fmla="*/ 247684050 w 118"/>
                <a:gd name="T35" fmla="*/ 324428399 h 193"/>
                <a:gd name="T36" fmla="*/ 297777358 w 118"/>
                <a:gd name="T37" fmla="*/ 260858668 h 193"/>
                <a:gd name="T38" fmla="*/ 317257162 w 118"/>
                <a:gd name="T39" fmla="*/ 219208768 h 193"/>
                <a:gd name="T40" fmla="*/ 297777358 w 118"/>
                <a:gd name="T41" fmla="*/ 179751545 h 193"/>
                <a:gd name="T42" fmla="*/ 328389193 w 118"/>
                <a:gd name="T43" fmla="*/ 129333713 h 193"/>
                <a:gd name="T44" fmla="*/ 308907721 w 118"/>
                <a:gd name="T45" fmla="*/ 56994545 h 193"/>
                <a:gd name="T46" fmla="*/ 297777358 w 118"/>
                <a:gd name="T47" fmla="*/ 15344628 h 193"/>
                <a:gd name="T48" fmla="*/ 194806432 w 118"/>
                <a:gd name="T49" fmla="*/ 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193"/>
                <a:gd name="T77" fmla="*/ 118 w 118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193">
                  <a:moveTo>
                    <a:pt x="70" y="0"/>
                  </a:moveTo>
                  <a:lnTo>
                    <a:pt x="52" y="11"/>
                  </a:lnTo>
                  <a:lnTo>
                    <a:pt x="37" y="22"/>
                  </a:lnTo>
                  <a:lnTo>
                    <a:pt x="22" y="26"/>
                  </a:lnTo>
                  <a:lnTo>
                    <a:pt x="0" y="22"/>
                  </a:lnTo>
                  <a:lnTo>
                    <a:pt x="4" y="45"/>
                  </a:lnTo>
                  <a:lnTo>
                    <a:pt x="15" y="59"/>
                  </a:lnTo>
                  <a:lnTo>
                    <a:pt x="11" y="97"/>
                  </a:lnTo>
                  <a:lnTo>
                    <a:pt x="11" y="115"/>
                  </a:lnTo>
                  <a:lnTo>
                    <a:pt x="15" y="130"/>
                  </a:lnTo>
                  <a:lnTo>
                    <a:pt x="4" y="160"/>
                  </a:lnTo>
                  <a:lnTo>
                    <a:pt x="7" y="182"/>
                  </a:lnTo>
                  <a:lnTo>
                    <a:pt x="22" y="193"/>
                  </a:lnTo>
                  <a:lnTo>
                    <a:pt x="44" y="178"/>
                  </a:lnTo>
                  <a:lnTo>
                    <a:pt x="52" y="174"/>
                  </a:lnTo>
                  <a:lnTo>
                    <a:pt x="74" y="178"/>
                  </a:lnTo>
                  <a:lnTo>
                    <a:pt x="89" y="163"/>
                  </a:lnTo>
                  <a:lnTo>
                    <a:pt x="89" y="148"/>
                  </a:lnTo>
                  <a:lnTo>
                    <a:pt x="107" y="119"/>
                  </a:lnTo>
                  <a:lnTo>
                    <a:pt x="114" y="100"/>
                  </a:lnTo>
                  <a:lnTo>
                    <a:pt x="107" y="82"/>
                  </a:lnTo>
                  <a:lnTo>
                    <a:pt x="118" y="59"/>
                  </a:lnTo>
                  <a:lnTo>
                    <a:pt x="111" y="26"/>
                  </a:lnTo>
                  <a:lnTo>
                    <a:pt x="107" y="7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824448" y="5883248"/>
              <a:ext cx="423192" cy="241602"/>
            </a:xfrm>
            <a:custGeom>
              <a:avLst/>
              <a:gdLst>
                <a:gd name="T0" fmla="*/ 560580240 w 216"/>
                <a:gd name="T1" fmla="*/ 0 h 136"/>
                <a:gd name="T2" fmla="*/ 590660007 w 216"/>
                <a:gd name="T3" fmla="*/ 24174283 h 136"/>
                <a:gd name="T4" fmla="*/ 571517435 w 216"/>
                <a:gd name="T5" fmla="*/ 48348566 h 136"/>
                <a:gd name="T6" fmla="*/ 549641391 w 216"/>
                <a:gd name="T7" fmla="*/ 87906217 h 136"/>
                <a:gd name="T8" fmla="*/ 519561624 w 216"/>
                <a:gd name="T9" fmla="*/ 112080517 h 136"/>
                <a:gd name="T10" fmla="*/ 530500473 w 216"/>
                <a:gd name="T11" fmla="*/ 186800337 h 136"/>
                <a:gd name="T12" fmla="*/ 549641391 w 216"/>
                <a:gd name="T13" fmla="*/ 241741383 h 136"/>
                <a:gd name="T14" fmla="*/ 497685580 w 216"/>
                <a:gd name="T15" fmla="*/ 265915661 h 136"/>
                <a:gd name="T16" fmla="*/ 489481857 w 216"/>
                <a:gd name="T17" fmla="*/ 290089938 h 136"/>
                <a:gd name="T18" fmla="*/ 448464895 w 216"/>
                <a:gd name="T19" fmla="*/ 298880854 h 136"/>
                <a:gd name="T20" fmla="*/ 388303604 w 216"/>
                <a:gd name="T21" fmla="*/ 250532299 h 136"/>
                <a:gd name="T22" fmla="*/ 347286641 w 216"/>
                <a:gd name="T23" fmla="*/ 250532299 h 136"/>
                <a:gd name="T24" fmla="*/ 314471749 w 216"/>
                <a:gd name="T25" fmla="*/ 210974660 h 136"/>
                <a:gd name="T26" fmla="*/ 254312215 w 216"/>
                <a:gd name="T27" fmla="*/ 186800337 h 136"/>
                <a:gd name="T28" fmla="*/ 213293547 w 216"/>
                <a:gd name="T29" fmla="*/ 178009421 h 136"/>
                <a:gd name="T30" fmla="*/ 172276585 w 216"/>
                <a:gd name="T31" fmla="*/ 162626059 h 136"/>
                <a:gd name="T32" fmla="*/ 131257969 w 216"/>
                <a:gd name="T33" fmla="*/ 136254794 h 136"/>
                <a:gd name="T34" fmla="*/ 60159560 w 216"/>
                <a:gd name="T35" fmla="*/ 96697132 h 136"/>
                <a:gd name="T36" fmla="*/ 30079780 w 216"/>
                <a:gd name="T37" fmla="*/ 87906217 h 136"/>
                <a:gd name="T38" fmla="*/ 0 w 216"/>
                <a:gd name="T39" fmla="*/ 63731939 h 136"/>
                <a:gd name="T40" fmla="*/ 0 w 216"/>
                <a:gd name="T41" fmla="*/ 32965205 h 136"/>
                <a:gd name="T42" fmla="*/ 10938852 w 216"/>
                <a:gd name="T43" fmla="*/ 8790919 h 136"/>
                <a:gd name="T44" fmla="*/ 71098409 w 216"/>
                <a:gd name="T45" fmla="*/ 15383367 h 136"/>
                <a:gd name="T46" fmla="*/ 164072862 w 216"/>
                <a:gd name="T47" fmla="*/ 15383367 h 136"/>
                <a:gd name="T48" fmla="*/ 183213780 w 216"/>
                <a:gd name="T49" fmla="*/ 39557650 h 136"/>
                <a:gd name="T50" fmla="*/ 284391982 w 216"/>
                <a:gd name="T51" fmla="*/ 39557650 h 136"/>
                <a:gd name="T52" fmla="*/ 355490365 w 216"/>
                <a:gd name="T53" fmla="*/ 39557650 h 136"/>
                <a:gd name="T54" fmla="*/ 448464895 w 216"/>
                <a:gd name="T55" fmla="*/ 24174283 h 136"/>
                <a:gd name="T56" fmla="*/ 560580240 w 216"/>
                <a:gd name="T57" fmla="*/ 0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"/>
                <a:gd name="T88" fmla="*/ 0 h 136"/>
                <a:gd name="T89" fmla="*/ 216 w 216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" h="136">
                  <a:moveTo>
                    <a:pt x="205" y="0"/>
                  </a:moveTo>
                  <a:lnTo>
                    <a:pt x="216" y="11"/>
                  </a:lnTo>
                  <a:lnTo>
                    <a:pt x="209" y="22"/>
                  </a:lnTo>
                  <a:lnTo>
                    <a:pt x="201" y="40"/>
                  </a:lnTo>
                  <a:lnTo>
                    <a:pt x="190" y="51"/>
                  </a:lnTo>
                  <a:lnTo>
                    <a:pt x="194" y="85"/>
                  </a:lnTo>
                  <a:lnTo>
                    <a:pt x="201" y="110"/>
                  </a:lnTo>
                  <a:lnTo>
                    <a:pt x="182" y="121"/>
                  </a:lnTo>
                  <a:lnTo>
                    <a:pt x="179" y="132"/>
                  </a:lnTo>
                  <a:lnTo>
                    <a:pt x="164" y="136"/>
                  </a:lnTo>
                  <a:lnTo>
                    <a:pt x="142" y="114"/>
                  </a:lnTo>
                  <a:lnTo>
                    <a:pt x="127" y="114"/>
                  </a:lnTo>
                  <a:lnTo>
                    <a:pt x="115" y="96"/>
                  </a:lnTo>
                  <a:lnTo>
                    <a:pt x="93" y="85"/>
                  </a:lnTo>
                  <a:lnTo>
                    <a:pt x="78" y="81"/>
                  </a:lnTo>
                  <a:lnTo>
                    <a:pt x="63" y="74"/>
                  </a:lnTo>
                  <a:lnTo>
                    <a:pt x="48" y="62"/>
                  </a:lnTo>
                  <a:lnTo>
                    <a:pt x="22" y="44"/>
                  </a:lnTo>
                  <a:lnTo>
                    <a:pt x="11" y="40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6" y="7"/>
                  </a:lnTo>
                  <a:lnTo>
                    <a:pt x="60" y="7"/>
                  </a:lnTo>
                  <a:lnTo>
                    <a:pt x="67" y="18"/>
                  </a:lnTo>
                  <a:lnTo>
                    <a:pt x="104" y="18"/>
                  </a:lnTo>
                  <a:lnTo>
                    <a:pt x="130" y="18"/>
                  </a:lnTo>
                  <a:lnTo>
                    <a:pt x="164" y="11"/>
                  </a:lnTo>
                  <a:lnTo>
                    <a:pt x="205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237623" y="4475483"/>
              <a:ext cx="1436968" cy="1474347"/>
            </a:xfrm>
            <a:custGeom>
              <a:avLst/>
              <a:gdLst>
                <a:gd name="T0" fmla="*/ 1531572382 w 736"/>
                <a:gd name="T1" fmla="*/ 1799530121 h 830"/>
                <a:gd name="T2" fmla="*/ 1651057843 w 736"/>
                <a:gd name="T3" fmla="*/ 1628146088 h 830"/>
                <a:gd name="T4" fmla="*/ 1702653387 w 736"/>
                <a:gd name="T5" fmla="*/ 1571018077 h 830"/>
                <a:gd name="T6" fmla="*/ 1661919108 w 736"/>
                <a:gd name="T7" fmla="*/ 1489720723 h 830"/>
                <a:gd name="T8" fmla="*/ 1613039292 w 736"/>
                <a:gd name="T9" fmla="*/ 1480932140 h 830"/>
                <a:gd name="T10" fmla="*/ 1651057843 w 736"/>
                <a:gd name="T11" fmla="*/ 1417212321 h 830"/>
                <a:gd name="T12" fmla="*/ 1713514653 w 736"/>
                <a:gd name="T13" fmla="*/ 1327125273 h 830"/>
                <a:gd name="T14" fmla="*/ 1903604521 w 736"/>
                <a:gd name="T15" fmla="*/ 1432592712 h 830"/>
                <a:gd name="T16" fmla="*/ 1982355702 w 736"/>
                <a:gd name="T17" fmla="*/ 1432592712 h 830"/>
                <a:gd name="T18" fmla="*/ 1922612972 w 736"/>
                <a:gd name="T19" fmla="*/ 1309548107 h 830"/>
                <a:gd name="T20" fmla="*/ 1862870242 w 736"/>
                <a:gd name="T21" fmla="*/ 1302956300 h 830"/>
                <a:gd name="T22" fmla="*/ 1651057843 w 736"/>
                <a:gd name="T23" fmla="*/ 1164531305 h 830"/>
                <a:gd name="T24" fmla="*/ 1520711117 w 736"/>
                <a:gd name="T25" fmla="*/ 1089824646 h 830"/>
                <a:gd name="T26" fmla="*/ 1531572382 w 736"/>
                <a:gd name="T27" fmla="*/ 1041485218 h 830"/>
                <a:gd name="T28" fmla="*/ 1330621661 w 736"/>
                <a:gd name="T29" fmla="*/ 966780042 h 830"/>
                <a:gd name="T30" fmla="*/ 1241009213 w 736"/>
                <a:gd name="T31" fmla="*/ 903060223 h 830"/>
                <a:gd name="T32" fmla="*/ 1029195578 w 736"/>
                <a:gd name="T33" fmla="*/ 643787214 h 830"/>
                <a:gd name="T34" fmla="*/ 988461299 w 736"/>
                <a:gd name="T35" fmla="*/ 439445625 h 830"/>
                <a:gd name="T36" fmla="*/ 928720217 w 736"/>
                <a:gd name="T37" fmla="*/ 358148549 h 830"/>
                <a:gd name="T38" fmla="*/ 1099799574 w 736"/>
                <a:gd name="T39" fmla="*/ 294428730 h 830"/>
                <a:gd name="T40" fmla="*/ 1178550755 w 736"/>
                <a:gd name="T41" fmla="*/ 153805431 h 830"/>
                <a:gd name="T42" fmla="*/ 999324213 w 736"/>
                <a:gd name="T43" fmla="*/ 90087072 h 830"/>
                <a:gd name="T44" fmla="*/ 969452848 w 736"/>
                <a:gd name="T45" fmla="*/ 32959050 h 830"/>
                <a:gd name="T46" fmla="*/ 716906375 w 736"/>
                <a:gd name="T47" fmla="*/ 8788586 h 830"/>
                <a:gd name="T48" fmla="*/ 594706834 w 736"/>
                <a:gd name="T49" fmla="*/ 114256068 h 830"/>
                <a:gd name="T50" fmla="*/ 491515745 w 736"/>
                <a:gd name="T51" fmla="*/ 105467485 h 830"/>
                <a:gd name="T52" fmla="*/ 361168916 w 736"/>
                <a:gd name="T53" fmla="*/ 138425041 h 830"/>
                <a:gd name="T54" fmla="*/ 312289100 w 736"/>
                <a:gd name="T55" fmla="*/ 65916617 h 830"/>
                <a:gd name="T56" fmla="*/ 241685104 w 736"/>
                <a:gd name="T57" fmla="*/ 129636458 h 830"/>
                <a:gd name="T58" fmla="*/ 59742756 w 736"/>
                <a:gd name="T59" fmla="*/ 186764469 h 830"/>
                <a:gd name="T60" fmla="*/ 19008458 w 736"/>
                <a:gd name="T61" fmla="*/ 301020538 h 830"/>
                <a:gd name="T62" fmla="*/ 0 w 736"/>
                <a:gd name="T63" fmla="*/ 415276652 h 830"/>
                <a:gd name="T64" fmla="*/ 81466935 w 736"/>
                <a:gd name="T65" fmla="*/ 457022790 h 830"/>
                <a:gd name="T66" fmla="*/ 141208043 w 736"/>
                <a:gd name="T67" fmla="*/ 547109839 h 830"/>
                <a:gd name="T68" fmla="*/ 331297551 w 736"/>
                <a:gd name="T69" fmla="*/ 463614598 h 830"/>
                <a:gd name="T70" fmla="*/ 513239925 w 736"/>
                <a:gd name="T71" fmla="*/ 595449268 h 830"/>
                <a:gd name="T72" fmla="*/ 594706834 w 736"/>
                <a:gd name="T73" fmla="*/ 773423626 h 830"/>
                <a:gd name="T74" fmla="*/ 735914826 w 736"/>
                <a:gd name="T75" fmla="*/ 872299443 h 830"/>
                <a:gd name="T76" fmla="*/ 917857303 w 736"/>
                <a:gd name="T77" fmla="*/ 1050275283 h 830"/>
                <a:gd name="T78" fmla="*/ 1200274935 w 736"/>
                <a:gd name="T79" fmla="*/ 1219461058 h 830"/>
                <a:gd name="T80" fmla="*/ 1289889030 w 736"/>
                <a:gd name="T81" fmla="*/ 1269997262 h 830"/>
                <a:gd name="T82" fmla="*/ 1360493026 w 736"/>
                <a:gd name="T83" fmla="*/ 1384253283 h 830"/>
                <a:gd name="T84" fmla="*/ 1471831300 w 736"/>
                <a:gd name="T85" fmla="*/ 1417212321 h 830"/>
                <a:gd name="T86" fmla="*/ 1512563931 w 736"/>
                <a:gd name="T87" fmla="*/ 1562229494 h 830"/>
                <a:gd name="T88" fmla="*/ 1479976838 w 736"/>
                <a:gd name="T89" fmla="*/ 1669893709 h 830"/>
                <a:gd name="T90" fmla="*/ 1450107121 w 736"/>
                <a:gd name="T91" fmla="*/ 1799530121 h 8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6"/>
                <a:gd name="T139" fmla="*/ 0 h 830"/>
                <a:gd name="T140" fmla="*/ 736 w 736"/>
                <a:gd name="T141" fmla="*/ 830 h 8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6" h="830">
                  <a:moveTo>
                    <a:pt x="534" y="819"/>
                  </a:moveTo>
                  <a:lnTo>
                    <a:pt x="545" y="830"/>
                  </a:lnTo>
                  <a:lnTo>
                    <a:pt x="564" y="819"/>
                  </a:lnTo>
                  <a:lnTo>
                    <a:pt x="586" y="789"/>
                  </a:lnTo>
                  <a:lnTo>
                    <a:pt x="597" y="745"/>
                  </a:lnTo>
                  <a:lnTo>
                    <a:pt x="608" y="741"/>
                  </a:lnTo>
                  <a:lnTo>
                    <a:pt x="616" y="748"/>
                  </a:lnTo>
                  <a:lnTo>
                    <a:pt x="631" y="734"/>
                  </a:lnTo>
                  <a:lnTo>
                    <a:pt x="627" y="715"/>
                  </a:lnTo>
                  <a:lnTo>
                    <a:pt x="634" y="700"/>
                  </a:lnTo>
                  <a:lnTo>
                    <a:pt x="631" y="693"/>
                  </a:lnTo>
                  <a:lnTo>
                    <a:pt x="612" y="678"/>
                  </a:lnTo>
                  <a:lnTo>
                    <a:pt x="605" y="678"/>
                  </a:lnTo>
                  <a:lnTo>
                    <a:pt x="608" y="670"/>
                  </a:lnTo>
                  <a:lnTo>
                    <a:pt x="594" y="674"/>
                  </a:lnTo>
                  <a:lnTo>
                    <a:pt x="586" y="667"/>
                  </a:lnTo>
                  <a:lnTo>
                    <a:pt x="586" y="659"/>
                  </a:lnTo>
                  <a:lnTo>
                    <a:pt x="608" y="645"/>
                  </a:lnTo>
                  <a:lnTo>
                    <a:pt x="619" y="630"/>
                  </a:lnTo>
                  <a:lnTo>
                    <a:pt x="619" y="607"/>
                  </a:lnTo>
                  <a:lnTo>
                    <a:pt x="631" y="604"/>
                  </a:lnTo>
                  <a:lnTo>
                    <a:pt x="668" y="622"/>
                  </a:lnTo>
                  <a:lnTo>
                    <a:pt x="682" y="626"/>
                  </a:lnTo>
                  <a:lnTo>
                    <a:pt x="701" y="652"/>
                  </a:lnTo>
                  <a:lnTo>
                    <a:pt x="708" y="667"/>
                  </a:lnTo>
                  <a:lnTo>
                    <a:pt x="719" y="667"/>
                  </a:lnTo>
                  <a:lnTo>
                    <a:pt x="730" y="652"/>
                  </a:lnTo>
                  <a:lnTo>
                    <a:pt x="736" y="637"/>
                  </a:lnTo>
                  <a:lnTo>
                    <a:pt x="723" y="611"/>
                  </a:lnTo>
                  <a:lnTo>
                    <a:pt x="708" y="596"/>
                  </a:lnTo>
                  <a:lnTo>
                    <a:pt x="694" y="596"/>
                  </a:lnTo>
                  <a:lnTo>
                    <a:pt x="694" y="593"/>
                  </a:lnTo>
                  <a:lnTo>
                    <a:pt x="686" y="593"/>
                  </a:lnTo>
                  <a:lnTo>
                    <a:pt x="649" y="555"/>
                  </a:lnTo>
                  <a:lnTo>
                    <a:pt x="631" y="559"/>
                  </a:lnTo>
                  <a:lnTo>
                    <a:pt x="608" y="530"/>
                  </a:lnTo>
                  <a:lnTo>
                    <a:pt x="594" y="526"/>
                  </a:lnTo>
                  <a:lnTo>
                    <a:pt x="571" y="504"/>
                  </a:lnTo>
                  <a:lnTo>
                    <a:pt x="560" y="496"/>
                  </a:lnTo>
                  <a:lnTo>
                    <a:pt x="568" y="489"/>
                  </a:lnTo>
                  <a:lnTo>
                    <a:pt x="579" y="485"/>
                  </a:lnTo>
                  <a:lnTo>
                    <a:pt x="564" y="474"/>
                  </a:lnTo>
                  <a:lnTo>
                    <a:pt x="545" y="481"/>
                  </a:lnTo>
                  <a:lnTo>
                    <a:pt x="531" y="474"/>
                  </a:lnTo>
                  <a:lnTo>
                    <a:pt x="490" y="440"/>
                  </a:lnTo>
                  <a:lnTo>
                    <a:pt x="486" y="426"/>
                  </a:lnTo>
                  <a:lnTo>
                    <a:pt x="471" y="422"/>
                  </a:lnTo>
                  <a:lnTo>
                    <a:pt x="457" y="411"/>
                  </a:lnTo>
                  <a:lnTo>
                    <a:pt x="419" y="330"/>
                  </a:lnTo>
                  <a:lnTo>
                    <a:pt x="408" y="319"/>
                  </a:lnTo>
                  <a:lnTo>
                    <a:pt x="379" y="293"/>
                  </a:lnTo>
                  <a:lnTo>
                    <a:pt x="345" y="241"/>
                  </a:lnTo>
                  <a:lnTo>
                    <a:pt x="345" y="211"/>
                  </a:lnTo>
                  <a:lnTo>
                    <a:pt x="364" y="200"/>
                  </a:lnTo>
                  <a:lnTo>
                    <a:pt x="364" y="185"/>
                  </a:lnTo>
                  <a:lnTo>
                    <a:pt x="349" y="171"/>
                  </a:lnTo>
                  <a:lnTo>
                    <a:pt x="342" y="163"/>
                  </a:lnTo>
                  <a:lnTo>
                    <a:pt x="345" y="152"/>
                  </a:lnTo>
                  <a:lnTo>
                    <a:pt x="360" y="145"/>
                  </a:lnTo>
                  <a:lnTo>
                    <a:pt x="405" y="134"/>
                  </a:lnTo>
                  <a:lnTo>
                    <a:pt x="423" y="122"/>
                  </a:lnTo>
                  <a:lnTo>
                    <a:pt x="438" y="108"/>
                  </a:lnTo>
                  <a:lnTo>
                    <a:pt x="434" y="70"/>
                  </a:lnTo>
                  <a:lnTo>
                    <a:pt x="438" y="56"/>
                  </a:lnTo>
                  <a:lnTo>
                    <a:pt x="416" y="52"/>
                  </a:lnTo>
                  <a:lnTo>
                    <a:pt x="368" y="41"/>
                  </a:lnTo>
                  <a:lnTo>
                    <a:pt x="360" y="30"/>
                  </a:lnTo>
                  <a:lnTo>
                    <a:pt x="357" y="26"/>
                  </a:lnTo>
                  <a:lnTo>
                    <a:pt x="357" y="15"/>
                  </a:lnTo>
                  <a:lnTo>
                    <a:pt x="353" y="4"/>
                  </a:lnTo>
                  <a:lnTo>
                    <a:pt x="327" y="0"/>
                  </a:lnTo>
                  <a:lnTo>
                    <a:pt x="264" y="4"/>
                  </a:lnTo>
                  <a:lnTo>
                    <a:pt x="257" y="19"/>
                  </a:lnTo>
                  <a:lnTo>
                    <a:pt x="233" y="22"/>
                  </a:lnTo>
                  <a:lnTo>
                    <a:pt x="219" y="52"/>
                  </a:lnTo>
                  <a:lnTo>
                    <a:pt x="219" y="63"/>
                  </a:lnTo>
                  <a:lnTo>
                    <a:pt x="204" y="52"/>
                  </a:lnTo>
                  <a:lnTo>
                    <a:pt x="181" y="48"/>
                  </a:lnTo>
                  <a:lnTo>
                    <a:pt x="167" y="56"/>
                  </a:lnTo>
                  <a:lnTo>
                    <a:pt x="156" y="78"/>
                  </a:lnTo>
                  <a:lnTo>
                    <a:pt x="133" y="63"/>
                  </a:lnTo>
                  <a:lnTo>
                    <a:pt x="137" y="41"/>
                  </a:lnTo>
                  <a:lnTo>
                    <a:pt x="130" y="26"/>
                  </a:lnTo>
                  <a:lnTo>
                    <a:pt x="115" y="30"/>
                  </a:lnTo>
                  <a:lnTo>
                    <a:pt x="111" y="48"/>
                  </a:lnTo>
                  <a:lnTo>
                    <a:pt x="100" y="59"/>
                  </a:lnTo>
                  <a:lnTo>
                    <a:pt x="89" y="59"/>
                  </a:lnTo>
                  <a:lnTo>
                    <a:pt x="37" y="52"/>
                  </a:lnTo>
                  <a:lnTo>
                    <a:pt x="19" y="67"/>
                  </a:lnTo>
                  <a:lnTo>
                    <a:pt x="22" y="85"/>
                  </a:lnTo>
                  <a:lnTo>
                    <a:pt x="26" y="100"/>
                  </a:lnTo>
                  <a:lnTo>
                    <a:pt x="0" y="122"/>
                  </a:lnTo>
                  <a:lnTo>
                    <a:pt x="7" y="137"/>
                  </a:lnTo>
                  <a:lnTo>
                    <a:pt x="15" y="145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00"/>
                  </a:lnTo>
                  <a:lnTo>
                    <a:pt x="22" y="200"/>
                  </a:lnTo>
                  <a:lnTo>
                    <a:pt x="30" y="208"/>
                  </a:lnTo>
                  <a:lnTo>
                    <a:pt x="37" y="226"/>
                  </a:lnTo>
                  <a:lnTo>
                    <a:pt x="37" y="245"/>
                  </a:lnTo>
                  <a:lnTo>
                    <a:pt x="52" y="249"/>
                  </a:lnTo>
                  <a:lnTo>
                    <a:pt x="63" y="245"/>
                  </a:lnTo>
                  <a:lnTo>
                    <a:pt x="104" y="204"/>
                  </a:lnTo>
                  <a:lnTo>
                    <a:pt x="122" y="211"/>
                  </a:lnTo>
                  <a:lnTo>
                    <a:pt x="159" y="230"/>
                  </a:lnTo>
                  <a:lnTo>
                    <a:pt x="185" y="249"/>
                  </a:lnTo>
                  <a:lnTo>
                    <a:pt x="189" y="271"/>
                  </a:lnTo>
                  <a:lnTo>
                    <a:pt x="204" y="286"/>
                  </a:lnTo>
                  <a:lnTo>
                    <a:pt x="211" y="312"/>
                  </a:lnTo>
                  <a:lnTo>
                    <a:pt x="219" y="352"/>
                  </a:lnTo>
                  <a:lnTo>
                    <a:pt x="230" y="371"/>
                  </a:lnTo>
                  <a:lnTo>
                    <a:pt x="244" y="387"/>
                  </a:lnTo>
                  <a:lnTo>
                    <a:pt x="271" y="397"/>
                  </a:lnTo>
                  <a:lnTo>
                    <a:pt x="294" y="433"/>
                  </a:lnTo>
                  <a:lnTo>
                    <a:pt x="316" y="463"/>
                  </a:lnTo>
                  <a:lnTo>
                    <a:pt x="338" y="478"/>
                  </a:lnTo>
                  <a:lnTo>
                    <a:pt x="379" y="526"/>
                  </a:lnTo>
                  <a:lnTo>
                    <a:pt x="408" y="526"/>
                  </a:lnTo>
                  <a:lnTo>
                    <a:pt x="442" y="555"/>
                  </a:lnTo>
                  <a:lnTo>
                    <a:pt x="442" y="585"/>
                  </a:lnTo>
                  <a:lnTo>
                    <a:pt x="453" y="593"/>
                  </a:lnTo>
                  <a:lnTo>
                    <a:pt x="475" y="578"/>
                  </a:lnTo>
                  <a:lnTo>
                    <a:pt x="479" y="593"/>
                  </a:lnTo>
                  <a:lnTo>
                    <a:pt x="479" y="611"/>
                  </a:lnTo>
                  <a:lnTo>
                    <a:pt x="501" y="630"/>
                  </a:lnTo>
                  <a:lnTo>
                    <a:pt x="508" y="641"/>
                  </a:lnTo>
                  <a:lnTo>
                    <a:pt x="538" y="633"/>
                  </a:lnTo>
                  <a:lnTo>
                    <a:pt x="542" y="645"/>
                  </a:lnTo>
                  <a:lnTo>
                    <a:pt x="538" y="670"/>
                  </a:lnTo>
                  <a:lnTo>
                    <a:pt x="553" y="693"/>
                  </a:lnTo>
                  <a:lnTo>
                    <a:pt x="557" y="711"/>
                  </a:lnTo>
                  <a:lnTo>
                    <a:pt x="564" y="730"/>
                  </a:lnTo>
                  <a:lnTo>
                    <a:pt x="560" y="745"/>
                  </a:lnTo>
                  <a:lnTo>
                    <a:pt x="545" y="760"/>
                  </a:lnTo>
                  <a:lnTo>
                    <a:pt x="542" y="778"/>
                  </a:lnTo>
                  <a:lnTo>
                    <a:pt x="531" y="800"/>
                  </a:lnTo>
                  <a:lnTo>
                    <a:pt x="534" y="819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166151" y="4264318"/>
              <a:ext cx="581183" cy="346234"/>
            </a:xfrm>
            <a:custGeom>
              <a:avLst/>
              <a:gdLst>
                <a:gd name="T0" fmla="*/ 422702905 w 298"/>
                <a:gd name="T1" fmla="*/ 82066612 h 194"/>
                <a:gd name="T2" fmla="*/ 382059133 w 298"/>
                <a:gd name="T3" fmla="*/ 53232204 h 194"/>
                <a:gd name="T4" fmla="*/ 387478083 w 298"/>
                <a:gd name="T5" fmla="*/ 42142837 h 194"/>
                <a:gd name="T6" fmla="*/ 363091162 w 298"/>
                <a:gd name="T7" fmla="*/ 24397778 h 194"/>
                <a:gd name="T8" fmla="*/ 341413715 w 298"/>
                <a:gd name="T9" fmla="*/ 0 h 194"/>
                <a:gd name="T10" fmla="*/ 317026793 w 298"/>
                <a:gd name="T11" fmla="*/ 24397778 h 194"/>
                <a:gd name="T12" fmla="*/ 300769943 w 298"/>
                <a:gd name="T13" fmla="*/ 15525996 h 194"/>
                <a:gd name="T14" fmla="*/ 270964071 w 298"/>
                <a:gd name="T15" fmla="*/ 37706202 h 194"/>
                <a:gd name="T16" fmla="*/ 270964071 w 298"/>
                <a:gd name="T17" fmla="*/ 48797046 h 194"/>
                <a:gd name="T18" fmla="*/ 235737603 w 298"/>
                <a:gd name="T19" fmla="*/ 62105475 h 194"/>
                <a:gd name="T20" fmla="*/ 146319936 w 298"/>
                <a:gd name="T21" fmla="*/ 119772825 h 194"/>
                <a:gd name="T22" fmla="*/ 121933014 w 298"/>
                <a:gd name="T23" fmla="*/ 144172087 h 194"/>
                <a:gd name="T24" fmla="*/ 121933014 w 298"/>
                <a:gd name="T25" fmla="*/ 173006495 h 194"/>
                <a:gd name="T26" fmla="*/ 89417641 w 298"/>
                <a:gd name="T27" fmla="*/ 181878277 h 194"/>
                <a:gd name="T28" fmla="*/ 24386928 w 298"/>
                <a:gd name="T29" fmla="*/ 239547139 h 194"/>
                <a:gd name="T30" fmla="*/ 24386928 w 298"/>
                <a:gd name="T31" fmla="*/ 259509766 h 194"/>
                <a:gd name="T32" fmla="*/ 0 w 298"/>
                <a:gd name="T33" fmla="*/ 283907538 h 194"/>
                <a:gd name="T34" fmla="*/ 10837904 w 298"/>
                <a:gd name="T35" fmla="*/ 312741946 h 194"/>
                <a:gd name="T36" fmla="*/ 40643785 w 298"/>
                <a:gd name="T37" fmla="*/ 297215956 h 194"/>
                <a:gd name="T38" fmla="*/ 70451316 w 298"/>
                <a:gd name="T39" fmla="*/ 270599121 h 194"/>
                <a:gd name="T40" fmla="*/ 116514064 w 298"/>
                <a:gd name="T41" fmla="*/ 263944912 h 194"/>
                <a:gd name="T42" fmla="*/ 146319936 w 298"/>
                <a:gd name="T43" fmla="*/ 270599121 h 194"/>
                <a:gd name="T44" fmla="*/ 157159482 w 298"/>
                <a:gd name="T45" fmla="*/ 312741946 h 194"/>
                <a:gd name="T46" fmla="*/ 151738886 w 298"/>
                <a:gd name="T47" fmla="*/ 341576354 h 194"/>
                <a:gd name="T48" fmla="*/ 170706858 w 298"/>
                <a:gd name="T49" fmla="*/ 361538980 h 194"/>
                <a:gd name="T50" fmla="*/ 195093779 w 298"/>
                <a:gd name="T51" fmla="*/ 374845909 h 194"/>
                <a:gd name="T52" fmla="*/ 246577149 w 298"/>
                <a:gd name="T53" fmla="*/ 379282544 h 194"/>
                <a:gd name="T54" fmla="*/ 357672212 w 298"/>
                <a:gd name="T55" fmla="*/ 390373389 h 194"/>
                <a:gd name="T56" fmla="*/ 382059133 w 298"/>
                <a:gd name="T57" fmla="*/ 379282544 h 194"/>
                <a:gd name="T58" fmla="*/ 398315984 w 298"/>
                <a:gd name="T59" fmla="*/ 361538980 h 194"/>
                <a:gd name="T60" fmla="*/ 409155530 w 298"/>
                <a:gd name="T61" fmla="*/ 323831301 h 194"/>
                <a:gd name="T62" fmla="*/ 449799405 w 298"/>
                <a:gd name="T63" fmla="*/ 321613728 h 194"/>
                <a:gd name="T64" fmla="*/ 463348427 w 298"/>
                <a:gd name="T65" fmla="*/ 346011501 h 194"/>
                <a:gd name="T66" fmla="*/ 463348427 w 298"/>
                <a:gd name="T67" fmla="*/ 401462837 h 194"/>
                <a:gd name="T68" fmla="*/ 514830099 w 298"/>
                <a:gd name="T69" fmla="*/ 430297245 h 194"/>
                <a:gd name="T70" fmla="*/ 552766042 w 298"/>
                <a:gd name="T71" fmla="*/ 381500117 h 194"/>
                <a:gd name="T72" fmla="*/ 593409814 w 298"/>
                <a:gd name="T73" fmla="*/ 365974127 h 194"/>
                <a:gd name="T74" fmla="*/ 639474183 w 298"/>
                <a:gd name="T75" fmla="*/ 370410762 h 194"/>
                <a:gd name="T76" fmla="*/ 674699005 w 298"/>
                <a:gd name="T77" fmla="*/ 385936753 h 194"/>
                <a:gd name="T78" fmla="*/ 688248026 w 298"/>
                <a:gd name="T79" fmla="*/ 399245264 h 194"/>
                <a:gd name="T80" fmla="*/ 699085927 w 298"/>
                <a:gd name="T81" fmla="*/ 357102345 h 194"/>
                <a:gd name="T82" fmla="*/ 726182323 w 298"/>
                <a:gd name="T83" fmla="*/ 308305311 h 194"/>
                <a:gd name="T84" fmla="*/ 788503542 w 298"/>
                <a:gd name="T85" fmla="*/ 299433529 h 194"/>
                <a:gd name="T86" fmla="*/ 807471514 w 298"/>
                <a:gd name="T87" fmla="*/ 268381548 h 194"/>
                <a:gd name="T88" fmla="*/ 788503542 w 298"/>
                <a:gd name="T89" fmla="*/ 241764713 h 194"/>
                <a:gd name="T90" fmla="*/ 758697670 w 298"/>
                <a:gd name="T91" fmla="*/ 230675358 h 194"/>
                <a:gd name="T92" fmla="*/ 682827430 w 298"/>
                <a:gd name="T93" fmla="*/ 219584513 h 194"/>
                <a:gd name="T94" fmla="*/ 680117955 w 298"/>
                <a:gd name="T95" fmla="*/ 188532486 h 194"/>
                <a:gd name="T96" fmla="*/ 680117955 w 298"/>
                <a:gd name="T97" fmla="*/ 155261442 h 194"/>
                <a:gd name="T98" fmla="*/ 680117955 w 298"/>
                <a:gd name="T99" fmla="*/ 130863669 h 194"/>
                <a:gd name="T100" fmla="*/ 634055233 w 298"/>
                <a:gd name="T101" fmla="*/ 110901043 h 194"/>
                <a:gd name="T102" fmla="*/ 609668311 w 298"/>
                <a:gd name="T103" fmla="*/ 119772825 h 194"/>
                <a:gd name="T104" fmla="*/ 569022893 w 298"/>
                <a:gd name="T105" fmla="*/ 95375029 h 194"/>
                <a:gd name="T106" fmla="*/ 563603943 w 298"/>
                <a:gd name="T107" fmla="*/ 77631466 h 194"/>
                <a:gd name="T108" fmla="*/ 547347092 w 298"/>
                <a:gd name="T109" fmla="*/ 57668839 h 194"/>
                <a:gd name="T110" fmla="*/ 547347092 w 298"/>
                <a:gd name="T111" fmla="*/ 48797046 h 194"/>
                <a:gd name="T112" fmla="*/ 503992199 w 298"/>
                <a:gd name="T113" fmla="*/ 37706202 h 194"/>
                <a:gd name="T114" fmla="*/ 487733702 w 298"/>
                <a:gd name="T115" fmla="*/ 53232204 h 194"/>
                <a:gd name="T116" fmla="*/ 457927830 w 298"/>
                <a:gd name="T117" fmla="*/ 70977257 h 194"/>
                <a:gd name="T118" fmla="*/ 422702905 w 298"/>
                <a:gd name="T119" fmla="*/ 82066612 h 1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8"/>
                <a:gd name="T181" fmla="*/ 0 h 194"/>
                <a:gd name="T182" fmla="*/ 298 w 298"/>
                <a:gd name="T183" fmla="*/ 194 h 1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8" h="194">
                  <a:moveTo>
                    <a:pt x="156" y="37"/>
                  </a:moveTo>
                  <a:lnTo>
                    <a:pt x="141" y="24"/>
                  </a:lnTo>
                  <a:lnTo>
                    <a:pt x="143" y="19"/>
                  </a:lnTo>
                  <a:lnTo>
                    <a:pt x="134" y="11"/>
                  </a:lnTo>
                  <a:lnTo>
                    <a:pt x="126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1"/>
                  </a:lnTo>
                  <a:lnTo>
                    <a:pt x="15" y="134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1"/>
                  </a:lnTo>
                  <a:lnTo>
                    <a:pt x="56" y="154"/>
                  </a:lnTo>
                  <a:lnTo>
                    <a:pt x="63" y="163"/>
                  </a:lnTo>
                  <a:lnTo>
                    <a:pt x="72" y="169"/>
                  </a:lnTo>
                  <a:lnTo>
                    <a:pt x="91" y="171"/>
                  </a:lnTo>
                  <a:lnTo>
                    <a:pt x="132" y="176"/>
                  </a:lnTo>
                  <a:lnTo>
                    <a:pt x="141" y="171"/>
                  </a:lnTo>
                  <a:lnTo>
                    <a:pt x="147" y="163"/>
                  </a:lnTo>
                  <a:lnTo>
                    <a:pt x="151" y="146"/>
                  </a:lnTo>
                  <a:lnTo>
                    <a:pt x="166" y="145"/>
                  </a:lnTo>
                  <a:lnTo>
                    <a:pt x="171" y="156"/>
                  </a:lnTo>
                  <a:lnTo>
                    <a:pt x="171" y="181"/>
                  </a:lnTo>
                  <a:lnTo>
                    <a:pt x="190" y="194"/>
                  </a:lnTo>
                  <a:lnTo>
                    <a:pt x="204" y="172"/>
                  </a:lnTo>
                  <a:lnTo>
                    <a:pt x="219" y="165"/>
                  </a:lnTo>
                  <a:lnTo>
                    <a:pt x="236" y="167"/>
                  </a:lnTo>
                  <a:lnTo>
                    <a:pt x="249" y="174"/>
                  </a:lnTo>
                  <a:lnTo>
                    <a:pt x="254" y="180"/>
                  </a:lnTo>
                  <a:lnTo>
                    <a:pt x="258" y="161"/>
                  </a:lnTo>
                  <a:lnTo>
                    <a:pt x="268" y="139"/>
                  </a:lnTo>
                  <a:lnTo>
                    <a:pt x="291" y="135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0" y="104"/>
                  </a:lnTo>
                  <a:lnTo>
                    <a:pt x="252" y="99"/>
                  </a:lnTo>
                  <a:lnTo>
                    <a:pt x="251" y="85"/>
                  </a:lnTo>
                  <a:lnTo>
                    <a:pt x="251" y="70"/>
                  </a:lnTo>
                  <a:lnTo>
                    <a:pt x="251" y="59"/>
                  </a:lnTo>
                  <a:lnTo>
                    <a:pt x="234" y="50"/>
                  </a:lnTo>
                  <a:lnTo>
                    <a:pt x="225" y="54"/>
                  </a:lnTo>
                  <a:lnTo>
                    <a:pt x="210" y="43"/>
                  </a:lnTo>
                  <a:lnTo>
                    <a:pt x="208" y="35"/>
                  </a:lnTo>
                  <a:lnTo>
                    <a:pt x="202" y="26"/>
                  </a:lnTo>
                  <a:lnTo>
                    <a:pt x="202" y="22"/>
                  </a:lnTo>
                  <a:lnTo>
                    <a:pt x="186" y="17"/>
                  </a:lnTo>
                  <a:lnTo>
                    <a:pt x="180" y="24"/>
                  </a:lnTo>
                  <a:lnTo>
                    <a:pt x="169" y="32"/>
                  </a:lnTo>
                  <a:lnTo>
                    <a:pt x="156" y="37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632601" y="4228173"/>
              <a:ext cx="883999" cy="363355"/>
            </a:xfrm>
            <a:custGeom>
              <a:avLst/>
              <a:gdLst>
                <a:gd name="T0" fmla="*/ 19 w 453"/>
                <a:gd name="T1" fmla="*/ 72 h 206"/>
                <a:gd name="T2" fmla="*/ 36 w 453"/>
                <a:gd name="T3" fmla="*/ 82 h 206"/>
                <a:gd name="T4" fmla="*/ 64 w 453"/>
                <a:gd name="T5" fmla="*/ 80 h 206"/>
                <a:gd name="T6" fmla="*/ 89 w 453"/>
                <a:gd name="T7" fmla="*/ 78 h 206"/>
                <a:gd name="T8" fmla="*/ 119 w 453"/>
                <a:gd name="T9" fmla="*/ 88 h 206"/>
                <a:gd name="T10" fmla="*/ 139 w 453"/>
                <a:gd name="T11" fmla="*/ 85 h 206"/>
                <a:gd name="T12" fmla="*/ 173 w 453"/>
                <a:gd name="T13" fmla="*/ 81 h 206"/>
                <a:gd name="T14" fmla="*/ 210 w 453"/>
                <a:gd name="T15" fmla="*/ 100 h 206"/>
                <a:gd name="T16" fmla="*/ 228 w 453"/>
                <a:gd name="T17" fmla="*/ 81 h 206"/>
                <a:gd name="T18" fmla="*/ 213 w 453"/>
                <a:gd name="T19" fmla="*/ 40 h 206"/>
                <a:gd name="T20" fmla="*/ 275 w 453"/>
                <a:gd name="T21" fmla="*/ 5 h 206"/>
                <a:gd name="T22" fmla="*/ 292 w 453"/>
                <a:gd name="T23" fmla="*/ 20 h 206"/>
                <a:gd name="T24" fmla="*/ 337 w 453"/>
                <a:gd name="T25" fmla="*/ 2 h 206"/>
                <a:gd name="T26" fmla="*/ 386 w 453"/>
                <a:gd name="T27" fmla="*/ 17 h 206"/>
                <a:gd name="T28" fmla="*/ 417 w 453"/>
                <a:gd name="T29" fmla="*/ 8 h 206"/>
                <a:gd name="T30" fmla="*/ 442 w 453"/>
                <a:gd name="T31" fmla="*/ 52 h 206"/>
                <a:gd name="T32" fmla="*/ 450 w 453"/>
                <a:gd name="T33" fmla="*/ 82 h 206"/>
                <a:gd name="T34" fmla="*/ 429 w 453"/>
                <a:gd name="T35" fmla="*/ 100 h 206"/>
                <a:gd name="T36" fmla="*/ 432 w 453"/>
                <a:gd name="T37" fmla="*/ 120 h 206"/>
                <a:gd name="T38" fmla="*/ 424 w 453"/>
                <a:gd name="T39" fmla="*/ 148 h 206"/>
                <a:gd name="T40" fmla="*/ 401 w 453"/>
                <a:gd name="T41" fmla="*/ 172 h 206"/>
                <a:gd name="T42" fmla="*/ 381 w 453"/>
                <a:gd name="T43" fmla="*/ 189 h 206"/>
                <a:gd name="T44" fmla="*/ 331 w 453"/>
                <a:gd name="T45" fmla="*/ 192 h 206"/>
                <a:gd name="T46" fmla="*/ 290 w 453"/>
                <a:gd name="T47" fmla="*/ 206 h 206"/>
                <a:gd name="T48" fmla="*/ 221 w 453"/>
                <a:gd name="T49" fmla="*/ 192 h 206"/>
                <a:gd name="T50" fmla="*/ 155 w 453"/>
                <a:gd name="T51" fmla="*/ 165 h 206"/>
                <a:gd name="T52" fmla="*/ 151 w 453"/>
                <a:gd name="T53" fmla="*/ 141 h 206"/>
                <a:gd name="T54" fmla="*/ 108 w 453"/>
                <a:gd name="T55" fmla="*/ 139 h 206"/>
                <a:gd name="T56" fmla="*/ 53 w 453"/>
                <a:gd name="T57" fmla="*/ 132 h 206"/>
                <a:gd name="T58" fmla="*/ 28 w 453"/>
                <a:gd name="T59" fmla="*/ 123 h 206"/>
                <a:gd name="T60" fmla="*/ 13 w 453"/>
                <a:gd name="T61" fmla="*/ 105 h 206"/>
                <a:gd name="T62" fmla="*/ 0 w 453"/>
                <a:gd name="T63" fmla="*/ 74 h 2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"/>
                <a:gd name="T97" fmla="*/ 0 h 206"/>
                <a:gd name="T98" fmla="*/ 453 w 453"/>
                <a:gd name="T99" fmla="*/ 206 h 2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" h="206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9" y="78"/>
                  </a:lnTo>
                  <a:lnTo>
                    <a:pt x="64" y="80"/>
                  </a:lnTo>
                  <a:lnTo>
                    <a:pt x="73" y="87"/>
                  </a:lnTo>
                  <a:lnTo>
                    <a:pt x="89" y="78"/>
                  </a:lnTo>
                  <a:lnTo>
                    <a:pt x="110" y="79"/>
                  </a:lnTo>
                  <a:lnTo>
                    <a:pt x="119" y="88"/>
                  </a:lnTo>
                  <a:lnTo>
                    <a:pt x="132" y="91"/>
                  </a:lnTo>
                  <a:lnTo>
                    <a:pt x="139" y="85"/>
                  </a:lnTo>
                  <a:lnTo>
                    <a:pt x="162" y="81"/>
                  </a:lnTo>
                  <a:lnTo>
                    <a:pt x="173" y="81"/>
                  </a:lnTo>
                  <a:lnTo>
                    <a:pt x="190" y="87"/>
                  </a:lnTo>
                  <a:lnTo>
                    <a:pt x="210" y="100"/>
                  </a:lnTo>
                  <a:lnTo>
                    <a:pt x="225" y="94"/>
                  </a:lnTo>
                  <a:lnTo>
                    <a:pt x="228" y="81"/>
                  </a:lnTo>
                  <a:lnTo>
                    <a:pt x="218" y="64"/>
                  </a:lnTo>
                  <a:lnTo>
                    <a:pt x="213" y="40"/>
                  </a:lnTo>
                  <a:lnTo>
                    <a:pt x="264" y="5"/>
                  </a:lnTo>
                  <a:lnTo>
                    <a:pt x="275" y="5"/>
                  </a:lnTo>
                  <a:lnTo>
                    <a:pt x="277" y="17"/>
                  </a:lnTo>
                  <a:lnTo>
                    <a:pt x="292" y="20"/>
                  </a:lnTo>
                  <a:lnTo>
                    <a:pt x="324" y="16"/>
                  </a:lnTo>
                  <a:lnTo>
                    <a:pt x="337" y="2"/>
                  </a:lnTo>
                  <a:lnTo>
                    <a:pt x="377" y="0"/>
                  </a:lnTo>
                  <a:lnTo>
                    <a:pt x="386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59"/>
                  </a:lnTo>
                  <a:lnTo>
                    <a:pt x="401" y="172"/>
                  </a:lnTo>
                  <a:lnTo>
                    <a:pt x="401" y="185"/>
                  </a:lnTo>
                  <a:lnTo>
                    <a:pt x="381" y="189"/>
                  </a:lnTo>
                  <a:lnTo>
                    <a:pt x="347" y="187"/>
                  </a:lnTo>
                  <a:lnTo>
                    <a:pt x="331" y="192"/>
                  </a:lnTo>
                  <a:lnTo>
                    <a:pt x="302" y="192"/>
                  </a:lnTo>
                  <a:lnTo>
                    <a:pt x="290" y="206"/>
                  </a:lnTo>
                  <a:lnTo>
                    <a:pt x="244" y="191"/>
                  </a:lnTo>
                  <a:lnTo>
                    <a:pt x="221" y="192"/>
                  </a:lnTo>
                  <a:lnTo>
                    <a:pt x="163" y="179"/>
                  </a:lnTo>
                  <a:lnTo>
                    <a:pt x="155" y="165"/>
                  </a:lnTo>
                  <a:lnTo>
                    <a:pt x="155" y="150"/>
                  </a:lnTo>
                  <a:lnTo>
                    <a:pt x="151" y="141"/>
                  </a:lnTo>
                  <a:lnTo>
                    <a:pt x="144" y="137"/>
                  </a:lnTo>
                  <a:lnTo>
                    <a:pt x="108" y="139"/>
                  </a:lnTo>
                  <a:lnTo>
                    <a:pt x="58" y="144"/>
                  </a:lnTo>
                  <a:lnTo>
                    <a:pt x="53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noFill/>
            <a:ln w="0" cap="flat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411273" y="4271928"/>
              <a:ext cx="821932" cy="452767"/>
            </a:xfrm>
            <a:custGeom>
              <a:avLst/>
              <a:gdLst>
                <a:gd name="T0" fmla="*/ 3296 w 421"/>
                <a:gd name="T1" fmla="*/ 239488 h 254"/>
                <a:gd name="T2" fmla="*/ 24717 w 421"/>
                <a:gd name="T3" fmla="*/ 255851 h 254"/>
                <a:gd name="T4" fmla="*/ 21422 w 421"/>
                <a:gd name="T5" fmla="*/ 264776 h 254"/>
                <a:gd name="T6" fmla="*/ 28013 w 421"/>
                <a:gd name="T7" fmla="*/ 281138 h 254"/>
                <a:gd name="T8" fmla="*/ 46139 w 421"/>
                <a:gd name="T9" fmla="*/ 281138 h 254"/>
                <a:gd name="T10" fmla="*/ 115348 w 421"/>
                <a:gd name="T11" fmla="*/ 342126 h 254"/>
                <a:gd name="T12" fmla="*/ 136770 w 421"/>
                <a:gd name="T13" fmla="*/ 345101 h 254"/>
                <a:gd name="T14" fmla="*/ 192796 w 421"/>
                <a:gd name="T15" fmla="*/ 377826 h 254"/>
                <a:gd name="T16" fmla="*/ 219162 w 421"/>
                <a:gd name="T17" fmla="*/ 358488 h 254"/>
                <a:gd name="T18" fmla="*/ 258710 w 421"/>
                <a:gd name="T19" fmla="*/ 361463 h 254"/>
                <a:gd name="T20" fmla="*/ 271892 w 421"/>
                <a:gd name="T21" fmla="*/ 368901 h 254"/>
                <a:gd name="T22" fmla="*/ 301553 w 421"/>
                <a:gd name="T23" fmla="*/ 358488 h 254"/>
                <a:gd name="T24" fmla="*/ 362523 w 421"/>
                <a:gd name="T25" fmla="*/ 336176 h 254"/>
                <a:gd name="T26" fmla="*/ 435028 w 421"/>
                <a:gd name="T27" fmla="*/ 325763 h 254"/>
                <a:gd name="T28" fmla="*/ 464689 w 421"/>
                <a:gd name="T29" fmla="*/ 330226 h 254"/>
                <a:gd name="T30" fmla="*/ 474575 w 421"/>
                <a:gd name="T31" fmla="*/ 345101 h 254"/>
                <a:gd name="T32" fmla="*/ 499293 w 421"/>
                <a:gd name="T33" fmla="*/ 319813 h 254"/>
                <a:gd name="T34" fmla="*/ 532250 w 421"/>
                <a:gd name="T35" fmla="*/ 309401 h 254"/>
                <a:gd name="T36" fmla="*/ 563558 w 421"/>
                <a:gd name="T37" fmla="*/ 304938 h 254"/>
                <a:gd name="T38" fmla="*/ 617937 w 421"/>
                <a:gd name="T39" fmla="*/ 255851 h 254"/>
                <a:gd name="T40" fmla="*/ 632767 w 421"/>
                <a:gd name="T41" fmla="*/ 226101 h 254"/>
                <a:gd name="T42" fmla="*/ 639359 w 421"/>
                <a:gd name="T43" fmla="*/ 168088 h 254"/>
                <a:gd name="T44" fmla="*/ 645950 w 421"/>
                <a:gd name="T45" fmla="*/ 120488 h 254"/>
                <a:gd name="T46" fmla="*/ 667372 w 421"/>
                <a:gd name="T47" fmla="*/ 119000 h 254"/>
                <a:gd name="T48" fmla="*/ 683850 w 421"/>
                <a:gd name="T49" fmla="*/ 101150 h 254"/>
                <a:gd name="T50" fmla="*/ 693737 w 421"/>
                <a:gd name="T51" fmla="*/ 87763 h 254"/>
                <a:gd name="T52" fmla="*/ 672315 w 421"/>
                <a:gd name="T53" fmla="*/ 74375 h 254"/>
                <a:gd name="T54" fmla="*/ 660780 w 421"/>
                <a:gd name="T55" fmla="*/ 80325 h 254"/>
                <a:gd name="T56" fmla="*/ 629472 w 421"/>
                <a:gd name="T57" fmla="*/ 74375 h 254"/>
                <a:gd name="T58" fmla="*/ 611345 w 421"/>
                <a:gd name="T59" fmla="*/ 52063 h 254"/>
                <a:gd name="T60" fmla="*/ 593219 w 421"/>
                <a:gd name="T61" fmla="*/ 22313 h 254"/>
                <a:gd name="T62" fmla="*/ 571798 w 421"/>
                <a:gd name="T63" fmla="*/ 22313 h 254"/>
                <a:gd name="T64" fmla="*/ 538841 w 421"/>
                <a:gd name="T65" fmla="*/ 0 h 254"/>
                <a:gd name="T66" fmla="*/ 520715 w 421"/>
                <a:gd name="T67" fmla="*/ 2975 h 254"/>
                <a:gd name="T68" fmla="*/ 453154 w 421"/>
                <a:gd name="T69" fmla="*/ 10413 h 254"/>
                <a:gd name="T70" fmla="*/ 439971 w 421"/>
                <a:gd name="T71" fmla="*/ 28263 h 254"/>
                <a:gd name="T72" fmla="*/ 421845 w 421"/>
                <a:gd name="T73" fmla="*/ 49088 h 254"/>
                <a:gd name="T74" fmla="*/ 397127 w 421"/>
                <a:gd name="T75" fmla="*/ 60988 h 254"/>
                <a:gd name="T76" fmla="*/ 374058 w 421"/>
                <a:gd name="T77" fmla="*/ 65450 h 254"/>
                <a:gd name="T78" fmla="*/ 355932 w 421"/>
                <a:gd name="T79" fmla="*/ 60988 h 254"/>
                <a:gd name="T80" fmla="*/ 341101 w 421"/>
                <a:gd name="T81" fmla="*/ 52063 h 254"/>
                <a:gd name="T82" fmla="*/ 329566 w 421"/>
                <a:gd name="T83" fmla="*/ 49088 h 254"/>
                <a:gd name="T84" fmla="*/ 308144 w 421"/>
                <a:gd name="T85" fmla="*/ 58013 h 254"/>
                <a:gd name="T86" fmla="*/ 280131 w 421"/>
                <a:gd name="T87" fmla="*/ 71400 h 254"/>
                <a:gd name="T88" fmla="*/ 222457 w 421"/>
                <a:gd name="T89" fmla="*/ 93713 h 254"/>
                <a:gd name="T90" fmla="*/ 197740 w 421"/>
                <a:gd name="T91" fmla="*/ 96688 h 254"/>
                <a:gd name="T92" fmla="*/ 136770 w 421"/>
                <a:gd name="T93" fmla="*/ 93713 h 254"/>
                <a:gd name="T94" fmla="*/ 128531 w 421"/>
                <a:gd name="T95" fmla="*/ 90738 h 254"/>
                <a:gd name="T96" fmla="*/ 112053 w 421"/>
                <a:gd name="T97" fmla="*/ 68425 h 254"/>
                <a:gd name="T98" fmla="*/ 92279 w 421"/>
                <a:gd name="T99" fmla="*/ 58013 h 254"/>
                <a:gd name="T100" fmla="*/ 85687 w 421"/>
                <a:gd name="T101" fmla="*/ 65450 h 254"/>
                <a:gd name="T102" fmla="*/ 82392 w 421"/>
                <a:gd name="T103" fmla="*/ 87763 h 254"/>
                <a:gd name="T104" fmla="*/ 70857 w 421"/>
                <a:gd name="T105" fmla="*/ 110075 h 254"/>
                <a:gd name="T106" fmla="*/ 49435 w 421"/>
                <a:gd name="T107" fmla="*/ 110075 h 254"/>
                <a:gd name="T108" fmla="*/ 42844 w 421"/>
                <a:gd name="T109" fmla="*/ 116025 h 254"/>
                <a:gd name="T110" fmla="*/ 54378 w 421"/>
                <a:gd name="T111" fmla="*/ 138338 h 254"/>
                <a:gd name="T112" fmla="*/ 51083 w 421"/>
                <a:gd name="T113" fmla="*/ 160650 h 254"/>
                <a:gd name="T114" fmla="*/ 36252 w 421"/>
                <a:gd name="T115" fmla="*/ 181475 h 254"/>
                <a:gd name="T116" fmla="*/ 24717 w 421"/>
                <a:gd name="T117" fmla="*/ 190401 h 254"/>
                <a:gd name="T118" fmla="*/ 6591 w 421"/>
                <a:gd name="T119" fmla="*/ 197838 h 254"/>
                <a:gd name="T120" fmla="*/ 0 w 421"/>
                <a:gd name="T121" fmla="*/ 215688 h 254"/>
                <a:gd name="T122" fmla="*/ 3296 w 421"/>
                <a:gd name="T123" fmla="*/ 239488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1"/>
                <a:gd name="T187" fmla="*/ 0 h 254"/>
                <a:gd name="T188" fmla="*/ 421 w 421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1" h="254">
                  <a:moveTo>
                    <a:pt x="2" y="161"/>
                  </a:moveTo>
                  <a:lnTo>
                    <a:pt x="15" y="172"/>
                  </a:lnTo>
                  <a:lnTo>
                    <a:pt x="13" y="178"/>
                  </a:lnTo>
                  <a:lnTo>
                    <a:pt x="17" y="189"/>
                  </a:lnTo>
                  <a:lnTo>
                    <a:pt x="28" y="189"/>
                  </a:lnTo>
                  <a:lnTo>
                    <a:pt x="70" y="230"/>
                  </a:lnTo>
                  <a:lnTo>
                    <a:pt x="83" y="232"/>
                  </a:lnTo>
                  <a:lnTo>
                    <a:pt x="117" y="254"/>
                  </a:lnTo>
                  <a:lnTo>
                    <a:pt x="133" y="241"/>
                  </a:lnTo>
                  <a:lnTo>
                    <a:pt x="157" y="243"/>
                  </a:lnTo>
                  <a:lnTo>
                    <a:pt x="165" y="248"/>
                  </a:lnTo>
                  <a:lnTo>
                    <a:pt x="183" y="241"/>
                  </a:lnTo>
                  <a:lnTo>
                    <a:pt x="220" y="226"/>
                  </a:lnTo>
                  <a:lnTo>
                    <a:pt x="264" y="219"/>
                  </a:lnTo>
                  <a:lnTo>
                    <a:pt x="282" y="222"/>
                  </a:lnTo>
                  <a:lnTo>
                    <a:pt x="288" y="232"/>
                  </a:lnTo>
                  <a:lnTo>
                    <a:pt x="303" y="215"/>
                  </a:lnTo>
                  <a:lnTo>
                    <a:pt x="323" y="208"/>
                  </a:lnTo>
                  <a:lnTo>
                    <a:pt x="342" y="205"/>
                  </a:lnTo>
                  <a:lnTo>
                    <a:pt x="375" y="172"/>
                  </a:lnTo>
                  <a:lnTo>
                    <a:pt x="384" y="152"/>
                  </a:lnTo>
                  <a:lnTo>
                    <a:pt x="388" y="113"/>
                  </a:lnTo>
                  <a:lnTo>
                    <a:pt x="392" y="81"/>
                  </a:lnTo>
                  <a:lnTo>
                    <a:pt x="405" y="80"/>
                  </a:lnTo>
                  <a:lnTo>
                    <a:pt x="415" y="68"/>
                  </a:lnTo>
                  <a:lnTo>
                    <a:pt x="421" y="59"/>
                  </a:lnTo>
                  <a:lnTo>
                    <a:pt x="408" y="50"/>
                  </a:lnTo>
                  <a:lnTo>
                    <a:pt x="401" y="54"/>
                  </a:lnTo>
                  <a:lnTo>
                    <a:pt x="382" y="50"/>
                  </a:lnTo>
                  <a:lnTo>
                    <a:pt x="371" y="35"/>
                  </a:lnTo>
                  <a:lnTo>
                    <a:pt x="360" y="15"/>
                  </a:lnTo>
                  <a:lnTo>
                    <a:pt x="347" y="15"/>
                  </a:lnTo>
                  <a:lnTo>
                    <a:pt x="327" y="0"/>
                  </a:lnTo>
                  <a:lnTo>
                    <a:pt x="316" y="2"/>
                  </a:lnTo>
                  <a:lnTo>
                    <a:pt x="275" y="7"/>
                  </a:lnTo>
                  <a:lnTo>
                    <a:pt x="267" y="19"/>
                  </a:lnTo>
                  <a:lnTo>
                    <a:pt x="256" y="33"/>
                  </a:lnTo>
                  <a:lnTo>
                    <a:pt x="241" y="41"/>
                  </a:lnTo>
                  <a:lnTo>
                    <a:pt x="227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2" y="161"/>
                  </a:lnTo>
                  <a:close/>
                </a:path>
              </a:pathLst>
            </a:custGeom>
            <a:noFill/>
            <a:ln w="0" cap="flat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5057673" y="4557285"/>
              <a:ext cx="387455" cy="205457"/>
            </a:xfrm>
            <a:custGeom>
              <a:avLst/>
              <a:gdLst>
                <a:gd name="T0" fmla="*/ 46374786 w 198"/>
                <a:gd name="T1" fmla="*/ 140029933 h 115"/>
                <a:gd name="T2" fmla="*/ 100933453 w 198"/>
                <a:gd name="T3" fmla="*/ 184483179 h 115"/>
                <a:gd name="T4" fmla="*/ 84565692 w 198"/>
                <a:gd name="T5" fmla="*/ 206710594 h 115"/>
                <a:gd name="T6" fmla="*/ 60014050 w 198"/>
                <a:gd name="T7" fmla="*/ 222269305 h 115"/>
                <a:gd name="T8" fmla="*/ 30007025 w 198"/>
                <a:gd name="T9" fmla="*/ 226715077 h 115"/>
                <a:gd name="T10" fmla="*/ 0 w 198"/>
                <a:gd name="T11" fmla="*/ 231159358 h 115"/>
                <a:gd name="T12" fmla="*/ 54558680 w 198"/>
                <a:gd name="T13" fmla="*/ 251163840 h 115"/>
                <a:gd name="T14" fmla="*/ 76381811 w 198"/>
                <a:gd name="T15" fmla="*/ 255609612 h 115"/>
                <a:gd name="T16" fmla="*/ 144579742 w 198"/>
                <a:gd name="T17" fmla="*/ 222269305 h 115"/>
                <a:gd name="T18" fmla="*/ 294614853 w 198"/>
                <a:gd name="T19" fmla="*/ 253386726 h 115"/>
                <a:gd name="T20" fmla="*/ 392819770 w 198"/>
                <a:gd name="T21" fmla="*/ 164478697 h 115"/>
                <a:gd name="T22" fmla="*/ 411916042 w 198"/>
                <a:gd name="T23" fmla="*/ 126694109 h 115"/>
                <a:gd name="T24" fmla="*/ 431010662 w 198"/>
                <a:gd name="T25" fmla="*/ 115579679 h 115"/>
                <a:gd name="T26" fmla="*/ 485569419 w 198"/>
                <a:gd name="T27" fmla="*/ 120025451 h 115"/>
                <a:gd name="T28" fmla="*/ 540128073 w 198"/>
                <a:gd name="T29" fmla="*/ 66680638 h 115"/>
                <a:gd name="T30" fmla="*/ 534672704 w 198"/>
                <a:gd name="T31" fmla="*/ 33340319 h 115"/>
                <a:gd name="T32" fmla="*/ 496481811 w 198"/>
                <a:gd name="T33" fmla="*/ 0 h 115"/>
                <a:gd name="T34" fmla="*/ 471930169 w 198"/>
                <a:gd name="T35" fmla="*/ 4445773 h 115"/>
                <a:gd name="T36" fmla="*/ 444651668 w 198"/>
                <a:gd name="T37" fmla="*/ 11112942 h 115"/>
                <a:gd name="T38" fmla="*/ 395548280 w 198"/>
                <a:gd name="T39" fmla="*/ 2222887 h 115"/>
                <a:gd name="T40" fmla="*/ 346444996 w 198"/>
                <a:gd name="T41" fmla="*/ 4445773 h 115"/>
                <a:gd name="T42" fmla="*/ 297343364 w 198"/>
                <a:gd name="T43" fmla="*/ 15558716 h 115"/>
                <a:gd name="T44" fmla="*/ 229145459 w 198"/>
                <a:gd name="T45" fmla="*/ 11112942 h 115"/>
                <a:gd name="T46" fmla="*/ 199138396 w 198"/>
                <a:gd name="T47" fmla="*/ 44453258 h 115"/>
                <a:gd name="T48" fmla="*/ 84565692 w 198"/>
                <a:gd name="T49" fmla="*/ 15558716 h 115"/>
                <a:gd name="T50" fmla="*/ 40919416 w 198"/>
                <a:gd name="T51" fmla="*/ 15558716 h 115"/>
                <a:gd name="T52" fmla="*/ 40919416 w 198"/>
                <a:gd name="T53" fmla="*/ 71126410 h 115"/>
                <a:gd name="T54" fmla="*/ 46374786 w 198"/>
                <a:gd name="T55" fmla="*/ 140029933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8"/>
                <a:gd name="T85" fmla="*/ 0 h 115"/>
                <a:gd name="T86" fmla="*/ 198 w 198"/>
                <a:gd name="T87" fmla="*/ 115 h 1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8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8" y="30"/>
                  </a:lnTo>
                  <a:lnTo>
                    <a:pt x="196" y="15"/>
                  </a:lnTo>
                  <a:lnTo>
                    <a:pt x="182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195586" y="4930153"/>
              <a:ext cx="750459" cy="500326"/>
            </a:xfrm>
            <a:custGeom>
              <a:avLst/>
              <a:gdLst>
                <a:gd name="T0" fmla="*/ 19146273 w 383"/>
                <a:gd name="T1" fmla="*/ 86098092 h 281"/>
                <a:gd name="T2" fmla="*/ 5470836 w 383"/>
                <a:gd name="T3" fmla="*/ 130250362 h 281"/>
                <a:gd name="T4" fmla="*/ 76583437 w 383"/>
                <a:gd name="T5" fmla="*/ 181024850 h 281"/>
                <a:gd name="T6" fmla="*/ 82054271 w 383"/>
                <a:gd name="T7" fmla="*/ 253876995 h 281"/>
                <a:gd name="T8" fmla="*/ 16410856 w 383"/>
                <a:gd name="T9" fmla="*/ 298029241 h 281"/>
                <a:gd name="T10" fmla="*/ 24615453 w 383"/>
                <a:gd name="T11" fmla="*/ 351011639 h 281"/>
                <a:gd name="T12" fmla="*/ 16410856 w 383"/>
                <a:gd name="T13" fmla="*/ 410617859 h 281"/>
                <a:gd name="T14" fmla="*/ 24615453 w 383"/>
                <a:gd name="T15" fmla="*/ 461393834 h 281"/>
                <a:gd name="T16" fmla="*/ 82054271 w 383"/>
                <a:gd name="T17" fmla="*/ 490092199 h 281"/>
                <a:gd name="T18" fmla="*/ 84788035 w 383"/>
                <a:gd name="T19" fmla="*/ 562944297 h 281"/>
                <a:gd name="T20" fmla="*/ 120345176 w 383"/>
                <a:gd name="T21" fmla="*/ 620342515 h 281"/>
                <a:gd name="T22" fmla="*/ 298127496 w 383"/>
                <a:gd name="T23" fmla="*/ 582812511 h 281"/>
                <a:gd name="T24" fmla="*/ 404797188 w 383"/>
                <a:gd name="T25" fmla="*/ 520999961 h 281"/>
                <a:gd name="T26" fmla="*/ 486851537 w 383"/>
                <a:gd name="T27" fmla="*/ 558528478 h 281"/>
                <a:gd name="T28" fmla="*/ 566170365 w 383"/>
                <a:gd name="T29" fmla="*/ 578398178 h 281"/>
                <a:gd name="T30" fmla="*/ 661898389 w 383"/>
                <a:gd name="T31" fmla="*/ 549698326 h 281"/>
                <a:gd name="T32" fmla="*/ 667369223 w 383"/>
                <a:gd name="T33" fmla="*/ 485677866 h 281"/>
                <a:gd name="T34" fmla="*/ 738481800 w 383"/>
                <a:gd name="T35" fmla="*/ 485677866 h 281"/>
                <a:gd name="T36" fmla="*/ 774038915 w 383"/>
                <a:gd name="T37" fmla="*/ 468016076 h 281"/>
                <a:gd name="T38" fmla="*/ 916265929 w 383"/>
                <a:gd name="T39" fmla="*/ 432693982 h 281"/>
                <a:gd name="T40" fmla="*/ 965496823 w 383"/>
                <a:gd name="T41" fmla="*/ 386333734 h 281"/>
                <a:gd name="T42" fmla="*/ 894384246 w 383"/>
                <a:gd name="T43" fmla="*/ 324521183 h 281"/>
                <a:gd name="T44" fmla="*/ 927205944 w 383"/>
                <a:gd name="T45" fmla="*/ 273745208 h 281"/>
                <a:gd name="T46" fmla="*/ 951821391 w 383"/>
                <a:gd name="T47" fmla="*/ 245046843 h 281"/>
                <a:gd name="T48" fmla="*/ 970967657 w 383"/>
                <a:gd name="T49" fmla="*/ 181024850 h 281"/>
                <a:gd name="T50" fmla="*/ 992849340 w 383"/>
                <a:gd name="T51" fmla="*/ 114796481 h 281"/>
                <a:gd name="T52" fmla="*/ 1047551068 w 383"/>
                <a:gd name="T53" fmla="*/ 86098092 h 281"/>
                <a:gd name="T54" fmla="*/ 1017464787 w 383"/>
                <a:gd name="T55" fmla="*/ 19868219 h 281"/>
                <a:gd name="T56" fmla="*/ 875237980 w 383"/>
                <a:gd name="T57" fmla="*/ 4415820 h 281"/>
                <a:gd name="T58" fmla="*/ 724806368 w 383"/>
                <a:gd name="T59" fmla="*/ 13245977 h 281"/>
                <a:gd name="T60" fmla="*/ 582581214 w 383"/>
                <a:gd name="T61" fmla="*/ 70644212 h 281"/>
                <a:gd name="T62" fmla="*/ 470440688 w 383"/>
                <a:gd name="T63" fmla="*/ 110380662 h 281"/>
                <a:gd name="T64" fmla="*/ 322744597 w 383"/>
                <a:gd name="T65" fmla="*/ 119212300 h 281"/>
                <a:gd name="T66" fmla="*/ 227014919 w 383"/>
                <a:gd name="T67" fmla="*/ 114796481 h 281"/>
                <a:gd name="T68" fmla="*/ 112140578 w 383"/>
                <a:gd name="T69" fmla="*/ 81682273 h 281"/>
                <a:gd name="T70" fmla="*/ 24615453 w 383"/>
                <a:gd name="T71" fmla="*/ 72852121 h 2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281"/>
                <a:gd name="T110" fmla="*/ 383 w 383"/>
                <a:gd name="T111" fmla="*/ 281 h 2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281">
                  <a:moveTo>
                    <a:pt x="9" y="33"/>
                  </a:moveTo>
                  <a:lnTo>
                    <a:pt x="7" y="39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13" y="80"/>
                  </a:lnTo>
                  <a:lnTo>
                    <a:pt x="28" y="82"/>
                  </a:lnTo>
                  <a:lnTo>
                    <a:pt x="31" y="91"/>
                  </a:lnTo>
                  <a:lnTo>
                    <a:pt x="30" y="115"/>
                  </a:lnTo>
                  <a:lnTo>
                    <a:pt x="24" y="122"/>
                  </a:lnTo>
                  <a:lnTo>
                    <a:pt x="6" y="135"/>
                  </a:lnTo>
                  <a:lnTo>
                    <a:pt x="4" y="141"/>
                  </a:lnTo>
                  <a:lnTo>
                    <a:pt x="9" y="159"/>
                  </a:lnTo>
                  <a:lnTo>
                    <a:pt x="11" y="173"/>
                  </a:lnTo>
                  <a:lnTo>
                    <a:pt x="6" y="186"/>
                  </a:lnTo>
                  <a:lnTo>
                    <a:pt x="0" y="196"/>
                  </a:lnTo>
                  <a:lnTo>
                    <a:pt x="9" y="209"/>
                  </a:lnTo>
                  <a:lnTo>
                    <a:pt x="17" y="207"/>
                  </a:lnTo>
                  <a:lnTo>
                    <a:pt x="30" y="222"/>
                  </a:lnTo>
                  <a:lnTo>
                    <a:pt x="31" y="236"/>
                  </a:lnTo>
                  <a:lnTo>
                    <a:pt x="31" y="255"/>
                  </a:lnTo>
                  <a:lnTo>
                    <a:pt x="30" y="264"/>
                  </a:lnTo>
                  <a:lnTo>
                    <a:pt x="44" y="281"/>
                  </a:lnTo>
                  <a:lnTo>
                    <a:pt x="74" y="275"/>
                  </a:lnTo>
                  <a:lnTo>
                    <a:pt x="109" y="264"/>
                  </a:lnTo>
                  <a:lnTo>
                    <a:pt x="135" y="248"/>
                  </a:lnTo>
                  <a:lnTo>
                    <a:pt x="148" y="236"/>
                  </a:lnTo>
                  <a:lnTo>
                    <a:pt x="165" y="259"/>
                  </a:lnTo>
                  <a:lnTo>
                    <a:pt x="178" y="253"/>
                  </a:lnTo>
                  <a:lnTo>
                    <a:pt x="196" y="259"/>
                  </a:lnTo>
                  <a:lnTo>
                    <a:pt x="207" y="262"/>
                  </a:lnTo>
                  <a:lnTo>
                    <a:pt x="229" y="253"/>
                  </a:lnTo>
                  <a:lnTo>
                    <a:pt x="242" y="249"/>
                  </a:lnTo>
                  <a:lnTo>
                    <a:pt x="242" y="238"/>
                  </a:lnTo>
                  <a:lnTo>
                    <a:pt x="244" y="220"/>
                  </a:lnTo>
                  <a:lnTo>
                    <a:pt x="255" y="214"/>
                  </a:lnTo>
                  <a:lnTo>
                    <a:pt x="270" y="220"/>
                  </a:lnTo>
                  <a:lnTo>
                    <a:pt x="272" y="227"/>
                  </a:lnTo>
                  <a:lnTo>
                    <a:pt x="283" y="212"/>
                  </a:lnTo>
                  <a:lnTo>
                    <a:pt x="311" y="199"/>
                  </a:lnTo>
                  <a:lnTo>
                    <a:pt x="335" y="196"/>
                  </a:lnTo>
                  <a:lnTo>
                    <a:pt x="357" y="196"/>
                  </a:lnTo>
                  <a:lnTo>
                    <a:pt x="353" y="175"/>
                  </a:lnTo>
                  <a:lnTo>
                    <a:pt x="350" y="164"/>
                  </a:lnTo>
                  <a:lnTo>
                    <a:pt x="327" y="147"/>
                  </a:lnTo>
                  <a:lnTo>
                    <a:pt x="326" y="142"/>
                  </a:lnTo>
                  <a:lnTo>
                    <a:pt x="339" y="124"/>
                  </a:lnTo>
                  <a:lnTo>
                    <a:pt x="352" y="121"/>
                  </a:lnTo>
                  <a:lnTo>
                    <a:pt x="348" y="111"/>
                  </a:lnTo>
                  <a:lnTo>
                    <a:pt x="355" y="93"/>
                  </a:lnTo>
                  <a:lnTo>
                    <a:pt x="355" y="82"/>
                  </a:lnTo>
                  <a:lnTo>
                    <a:pt x="359" y="61"/>
                  </a:lnTo>
                  <a:lnTo>
                    <a:pt x="363" y="52"/>
                  </a:lnTo>
                  <a:lnTo>
                    <a:pt x="376" y="54"/>
                  </a:lnTo>
                  <a:lnTo>
                    <a:pt x="383" y="39"/>
                  </a:lnTo>
                  <a:lnTo>
                    <a:pt x="376" y="26"/>
                  </a:lnTo>
                  <a:lnTo>
                    <a:pt x="372" y="9"/>
                  </a:lnTo>
                  <a:lnTo>
                    <a:pt x="363" y="11"/>
                  </a:lnTo>
                  <a:lnTo>
                    <a:pt x="320" y="2"/>
                  </a:lnTo>
                  <a:lnTo>
                    <a:pt x="292" y="0"/>
                  </a:lnTo>
                  <a:lnTo>
                    <a:pt x="265" y="6"/>
                  </a:lnTo>
                  <a:lnTo>
                    <a:pt x="241" y="17"/>
                  </a:lnTo>
                  <a:lnTo>
                    <a:pt x="213" y="32"/>
                  </a:lnTo>
                  <a:lnTo>
                    <a:pt x="192" y="48"/>
                  </a:lnTo>
                  <a:lnTo>
                    <a:pt x="172" y="50"/>
                  </a:lnTo>
                  <a:lnTo>
                    <a:pt x="144" y="45"/>
                  </a:lnTo>
                  <a:lnTo>
                    <a:pt x="118" y="54"/>
                  </a:lnTo>
                  <a:lnTo>
                    <a:pt x="102" y="58"/>
                  </a:lnTo>
                  <a:lnTo>
                    <a:pt x="83" y="52"/>
                  </a:lnTo>
                  <a:lnTo>
                    <a:pt x="56" y="41"/>
                  </a:lnTo>
                  <a:lnTo>
                    <a:pt x="41" y="37"/>
                  </a:lnTo>
                  <a:lnTo>
                    <a:pt x="20" y="33"/>
                  </a:lnTo>
                  <a:lnTo>
                    <a:pt x="9" y="33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5764872" y="5238339"/>
              <a:ext cx="287770" cy="443255"/>
            </a:xfrm>
            <a:custGeom>
              <a:avLst/>
              <a:gdLst>
                <a:gd name="T0" fmla="*/ 29229577 w 149"/>
                <a:gd name="T1" fmla="*/ 124572887 h 248"/>
                <a:gd name="T2" fmla="*/ 53144971 w 149"/>
                <a:gd name="T3" fmla="*/ 140143932 h 248"/>
                <a:gd name="T4" fmla="*/ 53144971 w 149"/>
                <a:gd name="T5" fmla="*/ 164614636 h 248"/>
                <a:gd name="T6" fmla="*/ 50487886 w 149"/>
                <a:gd name="T7" fmla="*/ 180185682 h 248"/>
                <a:gd name="T8" fmla="*/ 34543746 w 149"/>
                <a:gd name="T9" fmla="*/ 202431145 h 248"/>
                <a:gd name="T10" fmla="*/ 34543746 w 149"/>
                <a:gd name="T11" fmla="*/ 255818652 h 248"/>
                <a:gd name="T12" fmla="*/ 45173716 w 149"/>
                <a:gd name="T13" fmla="*/ 275840273 h 248"/>
                <a:gd name="T14" fmla="*/ 10628343 w 149"/>
                <a:gd name="T15" fmla="*/ 320329614 h 248"/>
                <a:gd name="T16" fmla="*/ 18601231 w 149"/>
                <a:gd name="T17" fmla="*/ 329227780 h 248"/>
                <a:gd name="T18" fmla="*/ 0 w 149"/>
                <a:gd name="T19" fmla="*/ 353696993 h 248"/>
                <a:gd name="T20" fmla="*/ 15944146 w 149"/>
                <a:gd name="T21" fmla="*/ 378167696 h 248"/>
                <a:gd name="T22" fmla="*/ 18601231 w 149"/>
                <a:gd name="T23" fmla="*/ 395962631 h 248"/>
                <a:gd name="T24" fmla="*/ 29229577 w 149"/>
                <a:gd name="T25" fmla="*/ 373718613 h 248"/>
                <a:gd name="T26" fmla="*/ 58460783 w 149"/>
                <a:gd name="T27" fmla="*/ 402637002 h 248"/>
                <a:gd name="T28" fmla="*/ 53144971 w 149"/>
                <a:gd name="T29" fmla="*/ 431555297 h 248"/>
                <a:gd name="T30" fmla="*/ 39859546 w 149"/>
                <a:gd name="T31" fmla="*/ 444902547 h 248"/>
                <a:gd name="T32" fmla="*/ 58460783 w 149"/>
                <a:gd name="T33" fmla="*/ 469371759 h 248"/>
                <a:gd name="T34" fmla="*/ 82376177 w 149"/>
                <a:gd name="T35" fmla="*/ 478269926 h 248"/>
                <a:gd name="T36" fmla="*/ 124891191 w 149"/>
                <a:gd name="T37" fmla="*/ 498290055 h 248"/>
                <a:gd name="T38" fmla="*/ 159436555 w 149"/>
                <a:gd name="T39" fmla="*/ 522760758 h 248"/>
                <a:gd name="T40" fmla="*/ 164750725 w 149"/>
                <a:gd name="T41" fmla="*/ 538331804 h 248"/>
                <a:gd name="T42" fmla="*/ 204610258 w 149"/>
                <a:gd name="T43" fmla="*/ 551679054 h 248"/>
                <a:gd name="T44" fmla="*/ 239154043 w 149"/>
                <a:gd name="T45" fmla="*/ 538331804 h 248"/>
                <a:gd name="T46" fmla="*/ 281670661 w 149"/>
                <a:gd name="T47" fmla="*/ 518311675 h 248"/>
                <a:gd name="T48" fmla="*/ 302928970 w 149"/>
                <a:gd name="T49" fmla="*/ 482719009 h 248"/>
                <a:gd name="T50" fmla="*/ 321530195 w 149"/>
                <a:gd name="T51" fmla="*/ 460473593 h 248"/>
                <a:gd name="T52" fmla="*/ 356073928 w 149"/>
                <a:gd name="T53" fmla="*/ 407086085 h 248"/>
                <a:gd name="T54" fmla="*/ 366703898 w 149"/>
                <a:gd name="T55" fmla="*/ 367044242 h 248"/>
                <a:gd name="T56" fmla="*/ 372018068 w 149"/>
                <a:gd name="T57" fmla="*/ 329227780 h 248"/>
                <a:gd name="T58" fmla="*/ 395933462 w 149"/>
                <a:gd name="T59" fmla="*/ 304758568 h 248"/>
                <a:gd name="T60" fmla="*/ 356073928 w 149"/>
                <a:gd name="T61" fmla="*/ 295860402 h 248"/>
                <a:gd name="T62" fmla="*/ 342788504 w 149"/>
                <a:gd name="T63" fmla="*/ 280287864 h 248"/>
                <a:gd name="T64" fmla="*/ 321530195 w 149"/>
                <a:gd name="T65" fmla="*/ 284736948 h 248"/>
                <a:gd name="T66" fmla="*/ 286984831 w 149"/>
                <a:gd name="T67" fmla="*/ 271391189 h 248"/>
                <a:gd name="T68" fmla="*/ 279013576 w 149"/>
                <a:gd name="T69" fmla="*/ 233573236 h 248"/>
                <a:gd name="T70" fmla="*/ 268385237 w 149"/>
                <a:gd name="T71" fmla="*/ 206880228 h 248"/>
                <a:gd name="T72" fmla="*/ 286984831 w 149"/>
                <a:gd name="T73" fmla="*/ 177960394 h 248"/>
                <a:gd name="T74" fmla="*/ 286984831 w 149"/>
                <a:gd name="T75" fmla="*/ 91205484 h 248"/>
                <a:gd name="T76" fmla="*/ 286984831 w 149"/>
                <a:gd name="T77" fmla="*/ 62285698 h 248"/>
                <a:gd name="T78" fmla="*/ 268385237 w 149"/>
                <a:gd name="T79" fmla="*/ 44490844 h 248"/>
                <a:gd name="T80" fmla="*/ 233839873 w 149"/>
                <a:gd name="T81" fmla="*/ 42265557 h 248"/>
                <a:gd name="T82" fmla="*/ 209924428 w 149"/>
                <a:gd name="T83" fmla="*/ 33367390 h 248"/>
                <a:gd name="T84" fmla="*/ 188666119 w 149"/>
                <a:gd name="T85" fmla="*/ 4449085 h 248"/>
                <a:gd name="T86" fmla="*/ 164750725 w 149"/>
                <a:gd name="T87" fmla="*/ 0 h 248"/>
                <a:gd name="T88" fmla="*/ 154122385 w 149"/>
                <a:gd name="T89" fmla="*/ 13347256 h 248"/>
                <a:gd name="T90" fmla="*/ 151463670 w 149"/>
                <a:gd name="T91" fmla="*/ 4449085 h 248"/>
                <a:gd name="T92" fmla="*/ 108948682 w 149"/>
                <a:gd name="T93" fmla="*/ 8898169 h 248"/>
                <a:gd name="T94" fmla="*/ 87690347 w 149"/>
                <a:gd name="T95" fmla="*/ 0 h 248"/>
                <a:gd name="T96" fmla="*/ 58460783 w 149"/>
                <a:gd name="T97" fmla="*/ 15571052 h 248"/>
                <a:gd name="T98" fmla="*/ 53144971 w 149"/>
                <a:gd name="T99" fmla="*/ 66734781 h 248"/>
                <a:gd name="T100" fmla="*/ 45173716 w 149"/>
                <a:gd name="T101" fmla="*/ 97878387 h 248"/>
                <a:gd name="T102" fmla="*/ 29229577 w 149"/>
                <a:gd name="T103" fmla="*/ 124572887 h 2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9"/>
                <a:gd name="T157" fmla="*/ 0 h 248"/>
                <a:gd name="T158" fmla="*/ 149 w 149"/>
                <a:gd name="T159" fmla="*/ 248 h 2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9" h="248">
                  <a:moveTo>
                    <a:pt x="11" y="56"/>
                  </a:moveTo>
                  <a:lnTo>
                    <a:pt x="20" y="63"/>
                  </a:lnTo>
                  <a:lnTo>
                    <a:pt x="20" y="74"/>
                  </a:lnTo>
                  <a:lnTo>
                    <a:pt x="19" y="81"/>
                  </a:lnTo>
                  <a:lnTo>
                    <a:pt x="13" y="91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4" y="144"/>
                  </a:lnTo>
                  <a:lnTo>
                    <a:pt x="7" y="148"/>
                  </a:lnTo>
                  <a:lnTo>
                    <a:pt x="0" y="159"/>
                  </a:lnTo>
                  <a:lnTo>
                    <a:pt x="6" y="170"/>
                  </a:lnTo>
                  <a:lnTo>
                    <a:pt x="7" y="178"/>
                  </a:lnTo>
                  <a:lnTo>
                    <a:pt x="11" y="168"/>
                  </a:lnTo>
                  <a:lnTo>
                    <a:pt x="22" y="181"/>
                  </a:lnTo>
                  <a:lnTo>
                    <a:pt x="20" y="194"/>
                  </a:lnTo>
                  <a:lnTo>
                    <a:pt x="15" y="200"/>
                  </a:lnTo>
                  <a:lnTo>
                    <a:pt x="22" y="211"/>
                  </a:lnTo>
                  <a:lnTo>
                    <a:pt x="31" y="215"/>
                  </a:lnTo>
                  <a:lnTo>
                    <a:pt x="47" y="224"/>
                  </a:lnTo>
                  <a:lnTo>
                    <a:pt x="60" y="235"/>
                  </a:lnTo>
                  <a:lnTo>
                    <a:pt x="62" y="242"/>
                  </a:lnTo>
                  <a:lnTo>
                    <a:pt x="77" y="248"/>
                  </a:lnTo>
                  <a:lnTo>
                    <a:pt x="90" y="242"/>
                  </a:lnTo>
                  <a:lnTo>
                    <a:pt x="106" y="233"/>
                  </a:lnTo>
                  <a:lnTo>
                    <a:pt x="114" y="217"/>
                  </a:lnTo>
                  <a:lnTo>
                    <a:pt x="121" y="207"/>
                  </a:lnTo>
                  <a:lnTo>
                    <a:pt x="134" y="183"/>
                  </a:lnTo>
                  <a:lnTo>
                    <a:pt x="138" y="165"/>
                  </a:lnTo>
                  <a:lnTo>
                    <a:pt x="140" y="148"/>
                  </a:lnTo>
                  <a:lnTo>
                    <a:pt x="149" y="137"/>
                  </a:lnTo>
                  <a:lnTo>
                    <a:pt x="134" y="133"/>
                  </a:lnTo>
                  <a:lnTo>
                    <a:pt x="129" y="126"/>
                  </a:lnTo>
                  <a:lnTo>
                    <a:pt x="121" y="128"/>
                  </a:lnTo>
                  <a:lnTo>
                    <a:pt x="108" y="122"/>
                  </a:lnTo>
                  <a:lnTo>
                    <a:pt x="105" y="105"/>
                  </a:lnTo>
                  <a:lnTo>
                    <a:pt x="101" y="93"/>
                  </a:lnTo>
                  <a:lnTo>
                    <a:pt x="108" y="80"/>
                  </a:lnTo>
                  <a:lnTo>
                    <a:pt x="108" y="41"/>
                  </a:lnTo>
                  <a:lnTo>
                    <a:pt x="108" y="28"/>
                  </a:lnTo>
                  <a:lnTo>
                    <a:pt x="101" y="20"/>
                  </a:lnTo>
                  <a:lnTo>
                    <a:pt x="88" y="19"/>
                  </a:lnTo>
                  <a:lnTo>
                    <a:pt x="79" y="15"/>
                  </a:lnTo>
                  <a:lnTo>
                    <a:pt x="71" y="2"/>
                  </a:lnTo>
                  <a:lnTo>
                    <a:pt x="62" y="0"/>
                  </a:lnTo>
                  <a:lnTo>
                    <a:pt x="58" y="6"/>
                  </a:lnTo>
                  <a:lnTo>
                    <a:pt x="57" y="2"/>
                  </a:lnTo>
                  <a:lnTo>
                    <a:pt x="41" y="4"/>
                  </a:lnTo>
                  <a:lnTo>
                    <a:pt x="33" y="0"/>
                  </a:lnTo>
                  <a:lnTo>
                    <a:pt x="22" y="7"/>
                  </a:lnTo>
                  <a:lnTo>
                    <a:pt x="20" y="30"/>
                  </a:lnTo>
                  <a:lnTo>
                    <a:pt x="17" y="44"/>
                  </a:lnTo>
                  <a:lnTo>
                    <a:pt x="11" y="56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5977408" y="4315683"/>
              <a:ext cx="1073965" cy="715296"/>
            </a:xfrm>
            <a:custGeom>
              <a:avLst/>
              <a:gdLst>
                <a:gd name="T0" fmla="*/ 331386348 w 550"/>
                <a:gd name="T1" fmla="*/ 101416592 h 402"/>
                <a:gd name="T2" fmla="*/ 277061220 w 550"/>
                <a:gd name="T3" fmla="*/ 125668246 h 402"/>
                <a:gd name="T4" fmla="*/ 258046931 w 550"/>
                <a:gd name="T5" fmla="*/ 286611489 h 402"/>
                <a:gd name="T6" fmla="*/ 168409265 w 550"/>
                <a:gd name="T7" fmla="*/ 372596244 h 402"/>
                <a:gd name="T8" fmla="*/ 51609049 w 550"/>
                <a:gd name="T9" fmla="*/ 416689713 h 402"/>
                <a:gd name="T10" fmla="*/ 0 w 550"/>
                <a:gd name="T11" fmla="*/ 474012883 h 402"/>
                <a:gd name="T12" fmla="*/ 46176866 w 550"/>
                <a:gd name="T13" fmla="*/ 522516190 h 402"/>
                <a:gd name="T14" fmla="*/ 46176866 w 550"/>
                <a:gd name="T15" fmla="*/ 568814532 h 402"/>
                <a:gd name="T16" fmla="*/ 111368046 w 550"/>
                <a:gd name="T17" fmla="*/ 579837875 h 402"/>
                <a:gd name="T18" fmla="*/ 141246702 w 550"/>
                <a:gd name="T19" fmla="*/ 650389355 h 402"/>
                <a:gd name="T20" fmla="*/ 160260991 w 550"/>
                <a:gd name="T21" fmla="*/ 714325938 h 402"/>
                <a:gd name="T22" fmla="*/ 206437843 w 550"/>
                <a:gd name="T23" fmla="*/ 714325938 h 402"/>
                <a:gd name="T24" fmla="*/ 282493403 w 550"/>
                <a:gd name="T25" fmla="*/ 718734385 h 402"/>
                <a:gd name="T26" fmla="*/ 282493403 w 550"/>
                <a:gd name="T27" fmla="*/ 756214348 h 402"/>
                <a:gd name="T28" fmla="*/ 331386348 w 550"/>
                <a:gd name="T29" fmla="*/ 789286050 h 402"/>
                <a:gd name="T30" fmla="*/ 331386348 w 550"/>
                <a:gd name="T31" fmla="*/ 833379426 h 402"/>
                <a:gd name="T32" fmla="*/ 434604523 w 550"/>
                <a:gd name="T33" fmla="*/ 853222633 h 402"/>
                <a:gd name="T34" fmla="*/ 578567264 w 550"/>
                <a:gd name="T35" fmla="*/ 886292664 h 402"/>
                <a:gd name="T36" fmla="*/ 684503076 w 550"/>
                <a:gd name="T37" fmla="*/ 862041011 h 402"/>
                <a:gd name="T38" fmla="*/ 806735437 w 550"/>
                <a:gd name="T39" fmla="*/ 870859389 h 402"/>
                <a:gd name="T40" fmla="*/ 877358968 w 550"/>
                <a:gd name="T41" fmla="*/ 837789357 h 402"/>
                <a:gd name="T42" fmla="*/ 1078362929 w 550"/>
                <a:gd name="T43" fmla="*/ 762829245 h 402"/>
                <a:gd name="T44" fmla="*/ 1195163106 w 550"/>
                <a:gd name="T45" fmla="*/ 771647623 h 402"/>
                <a:gd name="T46" fmla="*/ 1284800721 w 550"/>
                <a:gd name="T47" fmla="*/ 784876118 h 402"/>
                <a:gd name="T48" fmla="*/ 1339125848 w 550"/>
                <a:gd name="T49" fmla="*/ 747395970 h 402"/>
                <a:gd name="T50" fmla="*/ 1344559679 w 550"/>
                <a:gd name="T51" fmla="*/ 621727770 h 402"/>
                <a:gd name="T52" fmla="*/ 1398884807 w 550"/>
                <a:gd name="T53" fmla="*/ 579837875 h 402"/>
                <a:gd name="T54" fmla="*/ 1447777751 w 550"/>
                <a:gd name="T55" fmla="*/ 579837875 h 402"/>
                <a:gd name="T56" fmla="*/ 1458643766 w 550"/>
                <a:gd name="T57" fmla="*/ 546767844 h 402"/>
                <a:gd name="T58" fmla="*/ 1493954604 w 550"/>
                <a:gd name="T59" fmla="*/ 518106259 h 402"/>
                <a:gd name="T60" fmla="*/ 1417899096 w 550"/>
                <a:gd name="T61" fmla="*/ 498264537 h 402"/>
                <a:gd name="T62" fmla="*/ 1325545390 w 550"/>
                <a:gd name="T63" fmla="*/ 513696327 h 402"/>
                <a:gd name="T64" fmla="*/ 1238623868 w 550"/>
                <a:gd name="T65" fmla="*/ 498264537 h 402"/>
                <a:gd name="T66" fmla="*/ 1225043410 w 550"/>
                <a:gd name="T67" fmla="*/ 440941366 h 402"/>
                <a:gd name="T68" fmla="*/ 1195163106 w 550"/>
                <a:gd name="T69" fmla="*/ 383619588 h 402"/>
                <a:gd name="T70" fmla="*/ 1178866557 w 550"/>
                <a:gd name="T71" fmla="*/ 326296418 h 402"/>
                <a:gd name="T72" fmla="*/ 1184298740 w 550"/>
                <a:gd name="T73" fmla="*/ 273383179 h 402"/>
                <a:gd name="T74" fmla="*/ 1119107598 w 550"/>
                <a:gd name="T75" fmla="*/ 191809794 h 402"/>
                <a:gd name="T76" fmla="*/ 1097377218 w 550"/>
                <a:gd name="T77" fmla="*/ 134486624 h 402"/>
                <a:gd name="T78" fmla="*/ 1032186076 w 550"/>
                <a:gd name="T79" fmla="*/ 90393225 h 402"/>
                <a:gd name="T80" fmla="*/ 988726963 w 550"/>
                <a:gd name="T81" fmla="*/ 19841728 h 402"/>
                <a:gd name="T82" fmla="*/ 942550110 w 550"/>
                <a:gd name="T83" fmla="*/ 0 h 402"/>
                <a:gd name="T84" fmla="*/ 890941074 w 550"/>
                <a:gd name="T85" fmla="*/ 28661597 h 402"/>
                <a:gd name="T86" fmla="*/ 831181909 w 550"/>
                <a:gd name="T87" fmla="*/ 33070043 h 402"/>
                <a:gd name="T88" fmla="*/ 779572873 w 550"/>
                <a:gd name="T89" fmla="*/ 57321709 h 402"/>
                <a:gd name="T90" fmla="*/ 700801273 w 550"/>
                <a:gd name="T91" fmla="*/ 66141572 h 402"/>
                <a:gd name="T92" fmla="*/ 635610131 w 550"/>
                <a:gd name="T93" fmla="*/ 28661597 h 402"/>
                <a:gd name="T94" fmla="*/ 554120792 w 550"/>
                <a:gd name="T95" fmla="*/ 52913262 h 402"/>
                <a:gd name="T96" fmla="*/ 488931298 w 550"/>
                <a:gd name="T97" fmla="*/ 48503319 h 402"/>
                <a:gd name="T98" fmla="*/ 407441856 w 550"/>
                <a:gd name="T99" fmla="*/ 44094872 h 402"/>
                <a:gd name="T100" fmla="*/ 366697186 w 550"/>
                <a:gd name="T101" fmla="*/ 61731640 h 402"/>
                <a:gd name="T102" fmla="*/ 347684545 w 550"/>
                <a:gd name="T103" fmla="*/ 6834653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0"/>
                <a:gd name="T157" fmla="*/ 0 h 402"/>
                <a:gd name="T158" fmla="*/ 550 w 550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0" h="402">
                  <a:moveTo>
                    <a:pt x="132" y="35"/>
                  </a:moveTo>
                  <a:lnTo>
                    <a:pt x="122" y="46"/>
                  </a:lnTo>
                  <a:lnTo>
                    <a:pt x="115" y="54"/>
                  </a:lnTo>
                  <a:lnTo>
                    <a:pt x="102" y="57"/>
                  </a:lnTo>
                  <a:lnTo>
                    <a:pt x="96" y="119"/>
                  </a:lnTo>
                  <a:lnTo>
                    <a:pt x="95" y="130"/>
                  </a:lnTo>
                  <a:lnTo>
                    <a:pt x="80" y="154"/>
                  </a:lnTo>
                  <a:lnTo>
                    <a:pt x="62" y="169"/>
                  </a:lnTo>
                  <a:lnTo>
                    <a:pt x="50" y="182"/>
                  </a:lnTo>
                  <a:lnTo>
                    <a:pt x="19" y="189"/>
                  </a:lnTo>
                  <a:lnTo>
                    <a:pt x="3" y="203"/>
                  </a:lnTo>
                  <a:lnTo>
                    <a:pt x="0" y="215"/>
                  </a:lnTo>
                  <a:lnTo>
                    <a:pt x="11" y="224"/>
                  </a:lnTo>
                  <a:lnTo>
                    <a:pt x="17" y="237"/>
                  </a:lnTo>
                  <a:lnTo>
                    <a:pt x="15" y="246"/>
                  </a:lnTo>
                  <a:lnTo>
                    <a:pt x="17" y="258"/>
                  </a:lnTo>
                  <a:lnTo>
                    <a:pt x="26" y="263"/>
                  </a:lnTo>
                  <a:lnTo>
                    <a:pt x="41" y="263"/>
                  </a:lnTo>
                  <a:lnTo>
                    <a:pt x="46" y="274"/>
                  </a:lnTo>
                  <a:lnTo>
                    <a:pt x="52" y="295"/>
                  </a:lnTo>
                  <a:lnTo>
                    <a:pt x="54" y="311"/>
                  </a:lnTo>
                  <a:lnTo>
                    <a:pt x="59" y="324"/>
                  </a:lnTo>
                  <a:lnTo>
                    <a:pt x="69" y="328"/>
                  </a:lnTo>
                  <a:lnTo>
                    <a:pt x="76" y="324"/>
                  </a:lnTo>
                  <a:lnTo>
                    <a:pt x="89" y="315"/>
                  </a:lnTo>
                  <a:lnTo>
                    <a:pt x="104" y="326"/>
                  </a:lnTo>
                  <a:lnTo>
                    <a:pt x="102" y="337"/>
                  </a:lnTo>
                  <a:lnTo>
                    <a:pt x="104" y="343"/>
                  </a:lnTo>
                  <a:lnTo>
                    <a:pt x="111" y="346"/>
                  </a:lnTo>
                  <a:lnTo>
                    <a:pt x="122" y="358"/>
                  </a:lnTo>
                  <a:lnTo>
                    <a:pt x="119" y="371"/>
                  </a:lnTo>
                  <a:lnTo>
                    <a:pt x="122" y="378"/>
                  </a:lnTo>
                  <a:lnTo>
                    <a:pt x="139" y="378"/>
                  </a:lnTo>
                  <a:lnTo>
                    <a:pt x="160" y="387"/>
                  </a:lnTo>
                  <a:lnTo>
                    <a:pt x="198" y="402"/>
                  </a:lnTo>
                  <a:lnTo>
                    <a:pt x="213" y="402"/>
                  </a:lnTo>
                  <a:lnTo>
                    <a:pt x="234" y="398"/>
                  </a:lnTo>
                  <a:lnTo>
                    <a:pt x="252" y="391"/>
                  </a:lnTo>
                  <a:lnTo>
                    <a:pt x="282" y="396"/>
                  </a:lnTo>
                  <a:lnTo>
                    <a:pt x="297" y="395"/>
                  </a:lnTo>
                  <a:lnTo>
                    <a:pt x="304" y="393"/>
                  </a:lnTo>
                  <a:lnTo>
                    <a:pt x="323" y="380"/>
                  </a:lnTo>
                  <a:lnTo>
                    <a:pt x="365" y="356"/>
                  </a:lnTo>
                  <a:lnTo>
                    <a:pt x="397" y="346"/>
                  </a:lnTo>
                  <a:lnTo>
                    <a:pt x="414" y="345"/>
                  </a:lnTo>
                  <a:lnTo>
                    <a:pt x="440" y="350"/>
                  </a:lnTo>
                  <a:lnTo>
                    <a:pt x="462" y="352"/>
                  </a:lnTo>
                  <a:lnTo>
                    <a:pt x="473" y="356"/>
                  </a:lnTo>
                  <a:lnTo>
                    <a:pt x="490" y="354"/>
                  </a:lnTo>
                  <a:lnTo>
                    <a:pt x="493" y="339"/>
                  </a:lnTo>
                  <a:lnTo>
                    <a:pt x="493" y="311"/>
                  </a:lnTo>
                  <a:lnTo>
                    <a:pt x="495" y="282"/>
                  </a:lnTo>
                  <a:lnTo>
                    <a:pt x="504" y="267"/>
                  </a:lnTo>
                  <a:lnTo>
                    <a:pt x="515" y="263"/>
                  </a:lnTo>
                  <a:lnTo>
                    <a:pt x="524" y="269"/>
                  </a:lnTo>
                  <a:lnTo>
                    <a:pt x="533" y="263"/>
                  </a:lnTo>
                  <a:lnTo>
                    <a:pt x="539" y="256"/>
                  </a:lnTo>
                  <a:lnTo>
                    <a:pt x="537" y="248"/>
                  </a:lnTo>
                  <a:lnTo>
                    <a:pt x="548" y="245"/>
                  </a:lnTo>
                  <a:lnTo>
                    <a:pt x="550" y="235"/>
                  </a:lnTo>
                  <a:lnTo>
                    <a:pt x="539" y="230"/>
                  </a:lnTo>
                  <a:lnTo>
                    <a:pt x="522" y="226"/>
                  </a:lnTo>
                  <a:lnTo>
                    <a:pt x="508" y="230"/>
                  </a:lnTo>
                  <a:lnTo>
                    <a:pt x="488" y="233"/>
                  </a:lnTo>
                  <a:lnTo>
                    <a:pt x="469" y="233"/>
                  </a:lnTo>
                  <a:lnTo>
                    <a:pt x="456" y="226"/>
                  </a:lnTo>
                  <a:lnTo>
                    <a:pt x="451" y="215"/>
                  </a:lnTo>
                  <a:lnTo>
                    <a:pt x="451" y="200"/>
                  </a:lnTo>
                  <a:lnTo>
                    <a:pt x="449" y="185"/>
                  </a:lnTo>
                  <a:lnTo>
                    <a:pt x="440" y="174"/>
                  </a:lnTo>
                  <a:lnTo>
                    <a:pt x="434" y="163"/>
                  </a:lnTo>
                  <a:lnTo>
                    <a:pt x="434" y="148"/>
                  </a:lnTo>
                  <a:lnTo>
                    <a:pt x="436" y="133"/>
                  </a:lnTo>
                  <a:lnTo>
                    <a:pt x="436" y="124"/>
                  </a:lnTo>
                  <a:lnTo>
                    <a:pt x="427" y="102"/>
                  </a:lnTo>
                  <a:lnTo>
                    <a:pt x="412" y="87"/>
                  </a:lnTo>
                  <a:lnTo>
                    <a:pt x="406" y="72"/>
                  </a:lnTo>
                  <a:lnTo>
                    <a:pt x="404" y="61"/>
                  </a:lnTo>
                  <a:lnTo>
                    <a:pt x="401" y="56"/>
                  </a:lnTo>
                  <a:lnTo>
                    <a:pt x="380" y="41"/>
                  </a:lnTo>
                  <a:lnTo>
                    <a:pt x="373" y="28"/>
                  </a:lnTo>
                  <a:lnTo>
                    <a:pt x="364" y="9"/>
                  </a:lnTo>
                  <a:lnTo>
                    <a:pt x="356" y="2"/>
                  </a:lnTo>
                  <a:lnTo>
                    <a:pt x="347" y="0"/>
                  </a:lnTo>
                  <a:lnTo>
                    <a:pt x="338" y="4"/>
                  </a:lnTo>
                  <a:lnTo>
                    <a:pt x="328" y="13"/>
                  </a:lnTo>
                  <a:lnTo>
                    <a:pt x="323" y="15"/>
                  </a:lnTo>
                  <a:lnTo>
                    <a:pt x="306" y="15"/>
                  </a:lnTo>
                  <a:lnTo>
                    <a:pt x="295" y="17"/>
                  </a:lnTo>
                  <a:lnTo>
                    <a:pt x="287" y="26"/>
                  </a:lnTo>
                  <a:lnTo>
                    <a:pt x="273" y="31"/>
                  </a:lnTo>
                  <a:lnTo>
                    <a:pt x="258" y="30"/>
                  </a:lnTo>
                  <a:lnTo>
                    <a:pt x="250" y="22"/>
                  </a:lnTo>
                  <a:lnTo>
                    <a:pt x="234" y="13"/>
                  </a:lnTo>
                  <a:lnTo>
                    <a:pt x="221" y="17"/>
                  </a:lnTo>
                  <a:lnTo>
                    <a:pt x="204" y="24"/>
                  </a:lnTo>
                  <a:lnTo>
                    <a:pt x="191" y="26"/>
                  </a:lnTo>
                  <a:lnTo>
                    <a:pt x="180" y="22"/>
                  </a:lnTo>
                  <a:lnTo>
                    <a:pt x="167" y="15"/>
                  </a:lnTo>
                  <a:lnTo>
                    <a:pt x="150" y="20"/>
                  </a:lnTo>
                  <a:lnTo>
                    <a:pt x="139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1"/>
                  </a:lnTo>
                  <a:lnTo>
                    <a:pt x="132" y="35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972423" y="3632727"/>
              <a:ext cx="410025" cy="329112"/>
            </a:xfrm>
            <a:custGeom>
              <a:avLst/>
              <a:gdLst>
                <a:gd name="T0" fmla="*/ 0 w 210"/>
                <a:gd name="T1" fmla="*/ 72725361 h 185"/>
                <a:gd name="T2" fmla="*/ 13579326 w 210"/>
                <a:gd name="T3" fmla="*/ 57299674 h 185"/>
                <a:gd name="T4" fmla="*/ 8147595 w 210"/>
                <a:gd name="T5" fmla="*/ 37464940 h 185"/>
                <a:gd name="T6" fmla="*/ 95053617 w 210"/>
                <a:gd name="T7" fmla="*/ 0 h 185"/>
                <a:gd name="T8" fmla="*/ 103201209 w 210"/>
                <a:gd name="T9" fmla="*/ 13222660 h 185"/>
                <a:gd name="T10" fmla="*/ 165666106 w 210"/>
                <a:gd name="T11" fmla="*/ 4407553 h 185"/>
                <a:gd name="T12" fmla="*/ 214550009 w 210"/>
                <a:gd name="T13" fmla="*/ 6612072 h 185"/>
                <a:gd name="T14" fmla="*/ 195538962 w 210"/>
                <a:gd name="T15" fmla="*/ 26445319 h 185"/>
                <a:gd name="T16" fmla="*/ 206402417 w 210"/>
                <a:gd name="T17" fmla="*/ 52892123 h 185"/>
                <a:gd name="T18" fmla="*/ 247140429 w 210"/>
                <a:gd name="T19" fmla="*/ 63910259 h 185"/>
                <a:gd name="T20" fmla="*/ 287876740 w 210"/>
                <a:gd name="T21" fmla="*/ 61707225 h 185"/>
                <a:gd name="T22" fmla="*/ 320467108 w 210"/>
                <a:gd name="T23" fmla="*/ 41872491 h 185"/>
                <a:gd name="T24" fmla="*/ 374784387 w 210"/>
                <a:gd name="T25" fmla="*/ 37464940 h 185"/>
                <a:gd name="T26" fmla="*/ 391079571 w 210"/>
                <a:gd name="T27" fmla="*/ 55095156 h 185"/>
                <a:gd name="T28" fmla="*/ 423668291 w 210"/>
                <a:gd name="T29" fmla="*/ 70522328 h 185"/>
                <a:gd name="T30" fmla="*/ 469838081 w 210"/>
                <a:gd name="T31" fmla="*/ 72725361 h 185"/>
                <a:gd name="T32" fmla="*/ 461690489 w 210"/>
                <a:gd name="T33" fmla="*/ 103579728 h 185"/>
                <a:gd name="T34" fmla="*/ 464406353 w 210"/>
                <a:gd name="T35" fmla="*/ 165285446 h 185"/>
                <a:gd name="T36" fmla="*/ 472553945 w 210"/>
                <a:gd name="T37" fmla="*/ 202750420 h 185"/>
                <a:gd name="T38" fmla="*/ 524153713 w 210"/>
                <a:gd name="T39" fmla="*/ 198342869 h 185"/>
                <a:gd name="T40" fmla="*/ 540448897 w 210"/>
                <a:gd name="T41" fmla="*/ 224788176 h 185"/>
                <a:gd name="T42" fmla="*/ 543164761 w 210"/>
                <a:gd name="T43" fmla="*/ 246827417 h 185"/>
                <a:gd name="T44" fmla="*/ 570323400 w 210"/>
                <a:gd name="T45" fmla="*/ 277680276 h 185"/>
                <a:gd name="T46" fmla="*/ 537733033 w 210"/>
                <a:gd name="T47" fmla="*/ 299718032 h 185"/>
                <a:gd name="T48" fmla="*/ 507860177 w 210"/>
                <a:gd name="T49" fmla="*/ 317349722 h 185"/>
                <a:gd name="T50" fmla="*/ 475269809 w 210"/>
                <a:gd name="T51" fmla="*/ 317349722 h 185"/>
                <a:gd name="T52" fmla="*/ 437247714 w 210"/>
                <a:gd name="T53" fmla="*/ 326164824 h 185"/>
                <a:gd name="T54" fmla="*/ 437247714 w 210"/>
                <a:gd name="T55" fmla="*/ 359220717 h 185"/>
                <a:gd name="T56" fmla="*/ 420952427 w 210"/>
                <a:gd name="T57" fmla="*/ 381259958 h 185"/>
                <a:gd name="T58" fmla="*/ 380216115 w 210"/>
                <a:gd name="T59" fmla="*/ 407705358 h 185"/>
                <a:gd name="T60" fmla="*/ 312319516 w 210"/>
                <a:gd name="T61" fmla="*/ 365832786 h 185"/>
                <a:gd name="T62" fmla="*/ 293308468 w 210"/>
                <a:gd name="T63" fmla="*/ 328367858 h 185"/>
                <a:gd name="T64" fmla="*/ 230845245 w 210"/>
                <a:gd name="T65" fmla="*/ 317349722 h 185"/>
                <a:gd name="T66" fmla="*/ 209118281 w 210"/>
                <a:gd name="T67" fmla="*/ 268865174 h 185"/>
                <a:gd name="T68" fmla="*/ 165666106 w 210"/>
                <a:gd name="T69" fmla="*/ 240215348 h 185"/>
                <a:gd name="T70" fmla="*/ 149370922 w 210"/>
                <a:gd name="T71" fmla="*/ 204954938 h 185"/>
                <a:gd name="T72" fmla="*/ 114064690 w 210"/>
                <a:gd name="T73" fmla="*/ 169692997 h 185"/>
                <a:gd name="T74" fmla="*/ 89621889 w 210"/>
                <a:gd name="T75" fmla="*/ 134432587 h 185"/>
                <a:gd name="T76" fmla="*/ 43453836 w 210"/>
                <a:gd name="T77" fmla="*/ 107987279 h 185"/>
                <a:gd name="T78" fmla="*/ 0 w 210"/>
                <a:gd name="T79" fmla="*/ 72725361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0"/>
                <a:gd name="T121" fmla="*/ 0 h 185"/>
                <a:gd name="T122" fmla="*/ 210 w 210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 cap="flat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250788" y="3889549"/>
              <a:ext cx="112851" cy="125557"/>
            </a:xfrm>
            <a:custGeom>
              <a:avLst/>
              <a:gdLst>
                <a:gd name="T0" fmla="*/ 114488851 w 57"/>
                <a:gd name="T1" fmla="*/ 154616890 h 71"/>
                <a:gd name="T2" fmla="*/ 122865835 w 57"/>
                <a:gd name="T3" fmla="*/ 104530034 h 71"/>
                <a:gd name="T4" fmla="*/ 159167773 w 57"/>
                <a:gd name="T5" fmla="*/ 84929716 h 71"/>
                <a:gd name="T6" fmla="*/ 159167773 w 57"/>
                <a:gd name="T7" fmla="*/ 60976095 h 71"/>
                <a:gd name="T8" fmla="*/ 139621475 w 57"/>
                <a:gd name="T9" fmla="*/ 43553927 h 71"/>
                <a:gd name="T10" fmla="*/ 120073507 w 57"/>
                <a:gd name="T11" fmla="*/ 19598825 h 71"/>
                <a:gd name="T12" fmla="*/ 108904168 w 57"/>
                <a:gd name="T13" fmla="*/ 0 h 71"/>
                <a:gd name="T14" fmla="*/ 72602230 w 57"/>
                <a:gd name="T15" fmla="*/ 0 h 71"/>
                <a:gd name="T16" fmla="*/ 47471264 w 57"/>
                <a:gd name="T17" fmla="*/ 8711081 h 71"/>
                <a:gd name="T18" fmla="*/ 47471264 w 57"/>
                <a:gd name="T19" fmla="*/ 41375789 h 71"/>
                <a:gd name="T20" fmla="*/ 25130960 w 57"/>
                <a:gd name="T21" fmla="*/ 69687174 h 71"/>
                <a:gd name="T22" fmla="*/ 0 w 57"/>
                <a:gd name="T23" fmla="*/ 78396776 h 71"/>
                <a:gd name="T24" fmla="*/ 11169316 w 57"/>
                <a:gd name="T25" fmla="*/ 102351896 h 71"/>
                <a:gd name="T26" fmla="*/ 44678935 w 57"/>
                <a:gd name="T27" fmla="*/ 108884836 h 71"/>
                <a:gd name="T28" fmla="*/ 78186887 w 57"/>
                <a:gd name="T29" fmla="*/ 115417775 h 71"/>
                <a:gd name="T30" fmla="*/ 97734855 w 57"/>
                <a:gd name="T31" fmla="*/ 130661793 h 71"/>
                <a:gd name="T32" fmla="*/ 114488851 w 57"/>
                <a:gd name="T33" fmla="*/ 15461689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1"/>
                <a:gd name="T53" fmla="*/ 57 w 5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113487" y="3391124"/>
              <a:ext cx="419430" cy="405207"/>
            </a:xfrm>
            <a:custGeom>
              <a:avLst/>
              <a:gdLst>
                <a:gd name="T0" fmla="*/ 243555327 w 214"/>
                <a:gd name="T1" fmla="*/ 13314000 h 227"/>
                <a:gd name="T2" fmla="*/ 183351747 w 214"/>
                <a:gd name="T3" fmla="*/ 73224011 h 227"/>
                <a:gd name="T4" fmla="*/ 183351747 w 214"/>
                <a:gd name="T5" fmla="*/ 90974017 h 227"/>
                <a:gd name="T6" fmla="*/ 147775206 w 214"/>
                <a:gd name="T7" fmla="*/ 119820034 h 227"/>
                <a:gd name="T8" fmla="*/ 153249156 w 214"/>
                <a:gd name="T9" fmla="*/ 126477031 h 227"/>
                <a:gd name="T10" fmla="*/ 142302910 w 214"/>
                <a:gd name="T11" fmla="*/ 146446532 h 227"/>
                <a:gd name="T12" fmla="*/ 106726342 w 214"/>
                <a:gd name="T13" fmla="*/ 175292526 h 227"/>
                <a:gd name="T14" fmla="*/ 71151455 w 214"/>
                <a:gd name="T15" fmla="*/ 208576068 h 227"/>
                <a:gd name="T16" fmla="*/ 57467406 w 214"/>
                <a:gd name="T17" fmla="*/ 226327563 h 227"/>
                <a:gd name="T18" fmla="*/ 71151455 w 214"/>
                <a:gd name="T19" fmla="*/ 241859563 h 227"/>
                <a:gd name="T20" fmla="*/ 60205208 w 214"/>
                <a:gd name="T21" fmla="*/ 266266566 h 227"/>
                <a:gd name="T22" fmla="*/ 41048851 w 214"/>
                <a:gd name="T23" fmla="*/ 286237557 h 227"/>
                <a:gd name="T24" fmla="*/ 24628647 w 214"/>
                <a:gd name="T25" fmla="*/ 295112560 h 227"/>
                <a:gd name="T26" fmla="*/ 0 w 214"/>
                <a:gd name="T27" fmla="*/ 319521052 h 227"/>
                <a:gd name="T28" fmla="*/ 2736149 w 214"/>
                <a:gd name="T29" fmla="*/ 343928055 h 227"/>
                <a:gd name="T30" fmla="*/ 30102604 w 214"/>
                <a:gd name="T31" fmla="*/ 357242049 h 227"/>
                <a:gd name="T32" fmla="*/ 95780096 w 214"/>
                <a:gd name="T33" fmla="*/ 357242049 h 227"/>
                <a:gd name="T34" fmla="*/ 134092811 w 214"/>
                <a:gd name="T35" fmla="*/ 339490554 h 227"/>
                <a:gd name="T36" fmla="*/ 172403847 w 214"/>
                <a:gd name="T37" fmla="*/ 335053052 h 227"/>
                <a:gd name="T38" fmla="*/ 202506438 w 214"/>
                <a:gd name="T39" fmla="*/ 357242049 h 227"/>
                <a:gd name="T40" fmla="*/ 232609081 w 214"/>
                <a:gd name="T41" fmla="*/ 368336548 h 227"/>
                <a:gd name="T42" fmla="*/ 273657918 w 214"/>
                <a:gd name="T43" fmla="*/ 372774049 h 227"/>
                <a:gd name="T44" fmla="*/ 262711672 w 214"/>
                <a:gd name="T45" fmla="*/ 410495139 h 227"/>
                <a:gd name="T46" fmla="*/ 276394066 w 214"/>
                <a:gd name="T47" fmla="*/ 503688628 h 227"/>
                <a:gd name="T48" fmla="*/ 311970608 w 214"/>
                <a:gd name="T49" fmla="*/ 501469133 h 227"/>
                <a:gd name="T50" fmla="*/ 333863101 w 214"/>
                <a:gd name="T51" fmla="*/ 499251127 h 227"/>
                <a:gd name="T52" fmla="*/ 342073199 w 214"/>
                <a:gd name="T53" fmla="*/ 472624628 h 227"/>
                <a:gd name="T54" fmla="*/ 347545495 w 214"/>
                <a:gd name="T55" fmla="*/ 417152136 h 227"/>
                <a:gd name="T56" fmla="*/ 374911939 w 214"/>
                <a:gd name="T57" fmla="*/ 388306049 h 227"/>
                <a:gd name="T58" fmla="*/ 374911939 w 214"/>
                <a:gd name="T59" fmla="*/ 339490554 h 227"/>
                <a:gd name="T60" fmla="*/ 396804431 w 214"/>
                <a:gd name="T61" fmla="*/ 310644560 h 227"/>
                <a:gd name="T62" fmla="*/ 440589521 w 214"/>
                <a:gd name="T63" fmla="*/ 295112560 h 227"/>
                <a:gd name="T64" fmla="*/ 525423344 w 214"/>
                <a:gd name="T65" fmla="*/ 217451071 h 227"/>
                <a:gd name="T66" fmla="*/ 536369590 w 214"/>
                <a:gd name="T67" fmla="*/ 184167529 h 227"/>
                <a:gd name="T68" fmla="*/ 522687196 w 214"/>
                <a:gd name="T69" fmla="*/ 130914532 h 227"/>
                <a:gd name="T70" fmla="*/ 577418428 w 214"/>
                <a:gd name="T71" fmla="*/ 95413008 h 227"/>
                <a:gd name="T72" fmla="*/ 585628526 w 214"/>
                <a:gd name="T73" fmla="*/ 35503002 h 227"/>
                <a:gd name="T74" fmla="*/ 547315837 w 214"/>
                <a:gd name="T75" fmla="*/ 8875006 h 227"/>
                <a:gd name="T76" fmla="*/ 522687196 w 214"/>
                <a:gd name="T77" fmla="*/ 4437503 h 227"/>
                <a:gd name="T78" fmla="*/ 476166062 w 214"/>
                <a:gd name="T79" fmla="*/ 0 h 227"/>
                <a:gd name="T80" fmla="*/ 374911939 w 214"/>
                <a:gd name="T81" fmla="*/ 0 h 227"/>
                <a:gd name="T82" fmla="*/ 344809347 w 214"/>
                <a:gd name="T83" fmla="*/ 19969507 h 227"/>
                <a:gd name="T84" fmla="*/ 320180706 w 214"/>
                <a:gd name="T85" fmla="*/ 44378005 h 227"/>
                <a:gd name="T86" fmla="*/ 325653002 w 214"/>
                <a:gd name="T87" fmla="*/ 66567014 h 227"/>
                <a:gd name="T88" fmla="*/ 361229544 w 214"/>
                <a:gd name="T89" fmla="*/ 86536515 h 227"/>
                <a:gd name="T90" fmla="*/ 385858185 w 214"/>
                <a:gd name="T91" fmla="*/ 110945031 h 227"/>
                <a:gd name="T92" fmla="*/ 385858185 w 214"/>
                <a:gd name="T93" fmla="*/ 144228526 h 227"/>
                <a:gd name="T94" fmla="*/ 344809347 w 214"/>
                <a:gd name="T95" fmla="*/ 168635529 h 227"/>
                <a:gd name="T96" fmla="*/ 303760510 w 214"/>
                <a:gd name="T97" fmla="*/ 175292526 h 227"/>
                <a:gd name="T98" fmla="*/ 273657918 w 214"/>
                <a:gd name="T99" fmla="*/ 179730028 h 227"/>
                <a:gd name="T100" fmla="*/ 259975524 w 214"/>
                <a:gd name="T101" fmla="*/ 159760526 h 227"/>
                <a:gd name="T102" fmla="*/ 249029277 w 214"/>
                <a:gd name="T103" fmla="*/ 130914532 h 227"/>
                <a:gd name="T104" fmla="*/ 268185622 w 214"/>
                <a:gd name="T105" fmla="*/ 106507530 h 227"/>
                <a:gd name="T106" fmla="*/ 262711672 w 214"/>
                <a:gd name="T107" fmla="*/ 77661512 h 227"/>
                <a:gd name="T108" fmla="*/ 259975524 w 214"/>
                <a:gd name="T109" fmla="*/ 48815519 h 227"/>
                <a:gd name="T110" fmla="*/ 243555327 w 214"/>
                <a:gd name="T111" fmla="*/ 13314000 h 2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4"/>
                <a:gd name="T169" fmla="*/ 0 h 227"/>
                <a:gd name="T170" fmla="*/ 214 w 214"/>
                <a:gd name="T171" fmla="*/ 227 h 2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4" h="227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3"/>
                  </a:lnTo>
                  <a:lnTo>
                    <a:pt x="0" y="144"/>
                  </a:lnTo>
                  <a:lnTo>
                    <a:pt x="1" y="155"/>
                  </a:lnTo>
                  <a:lnTo>
                    <a:pt x="11" y="161"/>
                  </a:lnTo>
                  <a:lnTo>
                    <a:pt x="35" y="161"/>
                  </a:lnTo>
                  <a:lnTo>
                    <a:pt x="49" y="153"/>
                  </a:lnTo>
                  <a:lnTo>
                    <a:pt x="63" y="151"/>
                  </a:lnTo>
                  <a:lnTo>
                    <a:pt x="74" y="161"/>
                  </a:lnTo>
                  <a:lnTo>
                    <a:pt x="85" y="166"/>
                  </a:lnTo>
                  <a:lnTo>
                    <a:pt x="100" y="168"/>
                  </a:lnTo>
                  <a:lnTo>
                    <a:pt x="96" y="185"/>
                  </a:lnTo>
                  <a:lnTo>
                    <a:pt x="101" y="227"/>
                  </a:lnTo>
                  <a:lnTo>
                    <a:pt x="114" y="226"/>
                  </a:lnTo>
                  <a:lnTo>
                    <a:pt x="122" y="225"/>
                  </a:lnTo>
                  <a:lnTo>
                    <a:pt x="125" y="213"/>
                  </a:lnTo>
                  <a:lnTo>
                    <a:pt x="127" y="188"/>
                  </a:lnTo>
                  <a:lnTo>
                    <a:pt x="137" y="175"/>
                  </a:lnTo>
                  <a:lnTo>
                    <a:pt x="137" y="153"/>
                  </a:lnTo>
                  <a:lnTo>
                    <a:pt x="145" y="140"/>
                  </a:lnTo>
                  <a:lnTo>
                    <a:pt x="161" y="133"/>
                  </a:lnTo>
                  <a:lnTo>
                    <a:pt x="192" y="98"/>
                  </a:lnTo>
                  <a:lnTo>
                    <a:pt x="196" y="83"/>
                  </a:lnTo>
                  <a:lnTo>
                    <a:pt x="191" y="59"/>
                  </a:lnTo>
                  <a:lnTo>
                    <a:pt x="211" y="43"/>
                  </a:lnTo>
                  <a:lnTo>
                    <a:pt x="214" y="16"/>
                  </a:lnTo>
                  <a:lnTo>
                    <a:pt x="200" y="4"/>
                  </a:lnTo>
                  <a:lnTo>
                    <a:pt x="191" y="2"/>
                  </a:lnTo>
                  <a:lnTo>
                    <a:pt x="174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689684" y="2757630"/>
              <a:ext cx="588706" cy="492717"/>
            </a:xfrm>
            <a:custGeom>
              <a:avLst/>
              <a:gdLst>
                <a:gd name="T0" fmla="*/ 290440041 w 303"/>
                <a:gd name="T1" fmla="*/ 253375224 h 277"/>
                <a:gd name="T2" fmla="*/ 285061189 w 303"/>
                <a:gd name="T3" fmla="*/ 306253306 h 277"/>
                <a:gd name="T4" fmla="*/ 231275955 w 303"/>
                <a:gd name="T5" fmla="*/ 297440787 h 277"/>
                <a:gd name="T6" fmla="*/ 169422392 w 303"/>
                <a:gd name="T7" fmla="*/ 367945390 h 277"/>
                <a:gd name="T8" fmla="*/ 88746155 w 303"/>
                <a:gd name="T9" fmla="*/ 420823565 h 277"/>
                <a:gd name="T10" fmla="*/ 34960907 w 303"/>
                <a:gd name="T11" fmla="*/ 429636084 h 277"/>
                <a:gd name="T12" fmla="*/ 16134921 w 303"/>
                <a:gd name="T13" fmla="*/ 442855604 h 277"/>
                <a:gd name="T14" fmla="*/ 29582056 w 303"/>
                <a:gd name="T15" fmla="*/ 486921167 h 277"/>
                <a:gd name="T16" fmla="*/ 10757706 w 303"/>
                <a:gd name="T17" fmla="*/ 539799249 h 277"/>
                <a:gd name="T18" fmla="*/ 45716970 w 303"/>
                <a:gd name="T19" fmla="*/ 539799249 h 277"/>
                <a:gd name="T20" fmla="*/ 80677877 w 303"/>
                <a:gd name="T21" fmla="*/ 537596490 h 277"/>
                <a:gd name="T22" fmla="*/ 64541323 w 303"/>
                <a:gd name="T23" fmla="*/ 577255051 h 277"/>
                <a:gd name="T24" fmla="*/ 145219201 w 303"/>
                <a:gd name="T25" fmla="*/ 590474572 h 277"/>
                <a:gd name="T26" fmla="*/ 215141041 w 303"/>
                <a:gd name="T27" fmla="*/ 610303852 h 277"/>
                <a:gd name="T28" fmla="*/ 290440041 w 303"/>
                <a:gd name="T29" fmla="*/ 577255051 h 277"/>
                <a:gd name="T30" fmla="*/ 500200590 w 303"/>
                <a:gd name="T31" fmla="*/ 590474572 h 277"/>
                <a:gd name="T32" fmla="*/ 610460485 w 303"/>
                <a:gd name="T33" fmla="*/ 533189489 h 277"/>
                <a:gd name="T34" fmla="*/ 669624571 w 303"/>
                <a:gd name="T35" fmla="*/ 486921167 h 277"/>
                <a:gd name="T36" fmla="*/ 720720380 w 303"/>
                <a:gd name="T37" fmla="*/ 429636084 h 277"/>
                <a:gd name="T38" fmla="*/ 744923571 w 303"/>
                <a:gd name="T39" fmla="*/ 297440787 h 277"/>
                <a:gd name="T40" fmla="*/ 774505614 w 303"/>
                <a:gd name="T41" fmla="*/ 235748702 h 277"/>
                <a:gd name="T42" fmla="*/ 734165868 w 303"/>
                <a:gd name="T43" fmla="*/ 167448295 h 277"/>
                <a:gd name="T44" fmla="*/ 675001782 w 303"/>
                <a:gd name="T45" fmla="*/ 154228774 h 277"/>
                <a:gd name="T46" fmla="*/ 645421379 w 303"/>
                <a:gd name="T47" fmla="*/ 90333908 h 277"/>
                <a:gd name="T48" fmla="*/ 728787017 w 303"/>
                <a:gd name="T49" fmla="*/ 0 h 277"/>
                <a:gd name="T50" fmla="*/ 599702782 w 303"/>
                <a:gd name="T51" fmla="*/ 8812522 h 277"/>
                <a:gd name="T52" fmla="*/ 540540336 w 303"/>
                <a:gd name="T53" fmla="*/ 41861332 h 277"/>
                <a:gd name="T54" fmla="*/ 484065676 w 303"/>
                <a:gd name="T55" fmla="*/ 48471092 h 277"/>
                <a:gd name="T56" fmla="*/ 548606973 w 303"/>
                <a:gd name="T57" fmla="*/ 96943668 h 277"/>
                <a:gd name="T58" fmla="*/ 424901487 w 303"/>
                <a:gd name="T59" fmla="*/ 110163211 h 277"/>
                <a:gd name="T60" fmla="*/ 303885530 w 303"/>
                <a:gd name="T61" fmla="*/ 70504627 h 277"/>
                <a:gd name="T62" fmla="*/ 268924635 w 303"/>
                <a:gd name="T63" fmla="*/ 118975730 h 277"/>
                <a:gd name="T64" fmla="*/ 266236849 w 303"/>
                <a:gd name="T65" fmla="*/ 147619014 h 277"/>
                <a:gd name="T66" fmla="*/ 233965381 w 303"/>
                <a:gd name="T67" fmla="*/ 196090141 h 277"/>
                <a:gd name="T68" fmla="*/ 193625584 w 303"/>
                <a:gd name="T69" fmla="*/ 244562705 h 277"/>
                <a:gd name="T70" fmla="*/ 239344232 w 303"/>
                <a:gd name="T71" fmla="*/ 277611506 h 2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3"/>
                <a:gd name="T109" fmla="*/ 0 h 277"/>
                <a:gd name="T110" fmla="*/ 303 w 303"/>
                <a:gd name="T111" fmla="*/ 277 h 2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3" h="277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8"/>
                  </a:lnTo>
                  <a:lnTo>
                    <a:pt x="11" y="221"/>
                  </a:lnTo>
                  <a:lnTo>
                    <a:pt x="0" y="233"/>
                  </a:lnTo>
                  <a:lnTo>
                    <a:pt x="4" y="245"/>
                  </a:lnTo>
                  <a:lnTo>
                    <a:pt x="17" y="245"/>
                  </a:lnTo>
                  <a:lnTo>
                    <a:pt x="22" y="236"/>
                  </a:lnTo>
                  <a:lnTo>
                    <a:pt x="30" y="244"/>
                  </a:lnTo>
                  <a:lnTo>
                    <a:pt x="20" y="251"/>
                  </a:lnTo>
                  <a:lnTo>
                    <a:pt x="24" y="262"/>
                  </a:lnTo>
                  <a:lnTo>
                    <a:pt x="30" y="264"/>
                  </a:lnTo>
                  <a:lnTo>
                    <a:pt x="54" y="268"/>
                  </a:lnTo>
                  <a:lnTo>
                    <a:pt x="58" y="270"/>
                  </a:lnTo>
                  <a:lnTo>
                    <a:pt x="80" y="277"/>
                  </a:lnTo>
                  <a:lnTo>
                    <a:pt x="89" y="273"/>
                  </a:lnTo>
                  <a:lnTo>
                    <a:pt x="108" y="262"/>
                  </a:lnTo>
                  <a:lnTo>
                    <a:pt x="136" y="268"/>
                  </a:lnTo>
                  <a:lnTo>
                    <a:pt x="186" y="268"/>
                  </a:lnTo>
                  <a:lnTo>
                    <a:pt x="214" y="262"/>
                  </a:lnTo>
                  <a:lnTo>
                    <a:pt x="227" y="242"/>
                  </a:lnTo>
                  <a:lnTo>
                    <a:pt x="244" y="233"/>
                  </a:lnTo>
                  <a:lnTo>
                    <a:pt x="249" y="221"/>
                  </a:lnTo>
                  <a:lnTo>
                    <a:pt x="255" y="205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700312" y="2890797"/>
              <a:ext cx="284009" cy="319601"/>
            </a:xfrm>
            <a:custGeom>
              <a:avLst/>
              <a:gdLst>
                <a:gd name="T0" fmla="*/ 12 w 146"/>
                <a:gd name="T1" fmla="*/ 153 h 179"/>
                <a:gd name="T2" fmla="*/ 20 w 146"/>
                <a:gd name="T3" fmla="*/ 166 h 179"/>
                <a:gd name="T4" fmla="*/ 36 w 146"/>
                <a:gd name="T5" fmla="*/ 166 h 179"/>
                <a:gd name="T6" fmla="*/ 51 w 146"/>
                <a:gd name="T7" fmla="*/ 170 h 179"/>
                <a:gd name="T8" fmla="*/ 62 w 146"/>
                <a:gd name="T9" fmla="*/ 179 h 179"/>
                <a:gd name="T10" fmla="*/ 74 w 146"/>
                <a:gd name="T11" fmla="*/ 179 h 179"/>
                <a:gd name="T12" fmla="*/ 66 w 146"/>
                <a:gd name="T13" fmla="*/ 168 h 179"/>
                <a:gd name="T14" fmla="*/ 72 w 146"/>
                <a:gd name="T15" fmla="*/ 153 h 179"/>
                <a:gd name="T16" fmla="*/ 79 w 146"/>
                <a:gd name="T17" fmla="*/ 136 h 179"/>
                <a:gd name="T18" fmla="*/ 83 w 146"/>
                <a:gd name="T19" fmla="*/ 117 h 179"/>
                <a:gd name="T20" fmla="*/ 100 w 146"/>
                <a:gd name="T21" fmla="*/ 106 h 179"/>
                <a:gd name="T22" fmla="*/ 114 w 146"/>
                <a:gd name="T23" fmla="*/ 98 h 179"/>
                <a:gd name="T24" fmla="*/ 113 w 146"/>
                <a:gd name="T25" fmla="*/ 87 h 179"/>
                <a:gd name="T26" fmla="*/ 113 w 146"/>
                <a:gd name="T27" fmla="*/ 69 h 179"/>
                <a:gd name="T28" fmla="*/ 116 w 146"/>
                <a:gd name="T29" fmla="*/ 61 h 179"/>
                <a:gd name="T30" fmla="*/ 129 w 146"/>
                <a:gd name="T31" fmla="*/ 59 h 179"/>
                <a:gd name="T32" fmla="*/ 135 w 146"/>
                <a:gd name="T33" fmla="*/ 63 h 179"/>
                <a:gd name="T34" fmla="*/ 146 w 146"/>
                <a:gd name="T35" fmla="*/ 50 h 179"/>
                <a:gd name="T36" fmla="*/ 142 w 146"/>
                <a:gd name="T37" fmla="*/ 39 h 179"/>
                <a:gd name="T38" fmla="*/ 135 w 146"/>
                <a:gd name="T39" fmla="*/ 37 h 179"/>
                <a:gd name="T40" fmla="*/ 122 w 146"/>
                <a:gd name="T41" fmla="*/ 37 h 179"/>
                <a:gd name="T42" fmla="*/ 116 w 146"/>
                <a:gd name="T43" fmla="*/ 37 h 179"/>
                <a:gd name="T44" fmla="*/ 113 w 146"/>
                <a:gd name="T45" fmla="*/ 20 h 179"/>
                <a:gd name="T46" fmla="*/ 114 w 146"/>
                <a:gd name="T47" fmla="*/ 4 h 179"/>
                <a:gd name="T48" fmla="*/ 105 w 146"/>
                <a:gd name="T49" fmla="*/ 0 h 179"/>
                <a:gd name="T50" fmla="*/ 101 w 146"/>
                <a:gd name="T51" fmla="*/ 6 h 179"/>
                <a:gd name="T52" fmla="*/ 79 w 146"/>
                <a:gd name="T53" fmla="*/ 2 h 179"/>
                <a:gd name="T54" fmla="*/ 74 w 146"/>
                <a:gd name="T55" fmla="*/ 7 h 179"/>
                <a:gd name="T56" fmla="*/ 79 w 146"/>
                <a:gd name="T57" fmla="*/ 22 h 179"/>
                <a:gd name="T58" fmla="*/ 77 w 146"/>
                <a:gd name="T59" fmla="*/ 37 h 179"/>
                <a:gd name="T60" fmla="*/ 68 w 146"/>
                <a:gd name="T61" fmla="*/ 26 h 179"/>
                <a:gd name="T62" fmla="*/ 64 w 146"/>
                <a:gd name="T63" fmla="*/ 17 h 179"/>
                <a:gd name="T64" fmla="*/ 51 w 146"/>
                <a:gd name="T65" fmla="*/ 19 h 179"/>
                <a:gd name="T66" fmla="*/ 46 w 146"/>
                <a:gd name="T67" fmla="*/ 28 h 179"/>
                <a:gd name="T68" fmla="*/ 42 w 146"/>
                <a:gd name="T69" fmla="*/ 32 h 179"/>
                <a:gd name="T70" fmla="*/ 42 w 146"/>
                <a:gd name="T71" fmla="*/ 45 h 179"/>
                <a:gd name="T72" fmla="*/ 40 w 146"/>
                <a:gd name="T73" fmla="*/ 43 h 179"/>
                <a:gd name="T74" fmla="*/ 29 w 146"/>
                <a:gd name="T75" fmla="*/ 26 h 179"/>
                <a:gd name="T76" fmla="*/ 23 w 146"/>
                <a:gd name="T77" fmla="*/ 20 h 179"/>
                <a:gd name="T78" fmla="*/ 16 w 146"/>
                <a:gd name="T79" fmla="*/ 24 h 179"/>
                <a:gd name="T80" fmla="*/ 18 w 146"/>
                <a:gd name="T81" fmla="*/ 33 h 179"/>
                <a:gd name="T82" fmla="*/ 18 w 146"/>
                <a:gd name="T83" fmla="*/ 39 h 179"/>
                <a:gd name="T84" fmla="*/ 7 w 146"/>
                <a:gd name="T85" fmla="*/ 43 h 179"/>
                <a:gd name="T86" fmla="*/ 7 w 146"/>
                <a:gd name="T87" fmla="*/ 56 h 179"/>
                <a:gd name="T88" fmla="*/ 16 w 146"/>
                <a:gd name="T89" fmla="*/ 69 h 179"/>
                <a:gd name="T90" fmla="*/ 16 w 146"/>
                <a:gd name="T91" fmla="*/ 78 h 179"/>
                <a:gd name="T92" fmla="*/ 12 w 146"/>
                <a:gd name="T93" fmla="*/ 87 h 179"/>
                <a:gd name="T94" fmla="*/ 0 w 146"/>
                <a:gd name="T95" fmla="*/ 96 h 179"/>
                <a:gd name="T96" fmla="*/ 2 w 146"/>
                <a:gd name="T97" fmla="*/ 106 h 179"/>
                <a:gd name="T98" fmla="*/ 14 w 146"/>
                <a:gd name="T99" fmla="*/ 115 h 179"/>
                <a:gd name="T100" fmla="*/ 18 w 146"/>
                <a:gd name="T101" fmla="*/ 124 h 179"/>
                <a:gd name="T102" fmla="*/ 16 w 146"/>
                <a:gd name="T103" fmla="*/ 142 h 179"/>
                <a:gd name="T104" fmla="*/ 12 w 146"/>
                <a:gd name="T105" fmla="*/ 153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6"/>
                <a:gd name="T160" fmla="*/ 0 h 179"/>
                <a:gd name="T161" fmla="*/ 146 w 146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6" h="179">
                  <a:moveTo>
                    <a:pt x="12" y="153"/>
                  </a:moveTo>
                  <a:lnTo>
                    <a:pt x="20" y="166"/>
                  </a:lnTo>
                  <a:lnTo>
                    <a:pt x="36" y="166"/>
                  </a:lnTo>
                  <a:lnTo>
                    <a:pt x="51" y="170"/>
                  </a:lnTo>
                  <a:lnTo>
                    <a:pt x="62" y="179"/>
                  </a:lnTo>
                  <a:lnTo>
                    <a:pt x="74" y="179"/>
                  </a:lnTo>
                  <a:lnTo>
                    <a:pt x="66" y="168"/>
                  </a:lnTo>
                  <a:lnTo>
                    <a:pt x="72" y="153"/>
                  </a:lnTo>
                  <a:lnTo>
                    <a:pt x="79" y="136"/>
                  </a:lnTo>
                  <a:lnTo>
                    <a:pt x="83" y="117"/>
                  </a:lnTo>
                  <a:lnTo>
                    <a:pt x="100" y="106"/>
                  </a:lnTo>
                  <a:lnTo>
                    <a:pt x="114" y="98"/>
                  </a:lnTo>
                  <a:lnTo>
                    <a:pt x="113" y="87"/>
                  </a:lnTo>
                  <a:lnTo>
                    <a:pt x="113" y="69"/>
                  </a:lnTo>
                  <a:lnTo>
                    <a:pt x="116" y="61"/>
                  </a:lnTo>
                  <a:lnTo>
                    <a:pt x="129" y="59"/>
                  </a:lnTo>
                  <a:lnTo>
                    <a:pt x="135" y="63"/>
                  </a:lnTo>
                  <a:lnTo>
                    <a:pt x="146" y="50"/>
                  </a:lnTo>
                  <a:lnTo>
                    <a:pt x="142" y="39"/>
                  </a:lnTo>
                  <a:lnTo>
                    <a:pt x="135" y="37"/>
                  </a:lnTo>
                  <a:lnTo>
                    <a:pt x="122" y="37"/>
                  </a:lnTo>
                  <a:lnTo>
                    <a:pt x="116" y="37"/>
                  </a:lnTo>
                  <a:lnTo>
                    <a:pt x="113" y="20"/>
                  </a:lnTo>
                  <a:lnTo>
                    <a:pt x="114" y="4"/>
                  </a:lnTo>
                  <a:lnTo>
                    <a:pt x="105" y="0"/>
                  </a:lnTo>
                  <a:lnTo>
                    <a:pt x="101" y="6"/>
                  </a:lnTo>
                  <a:lnTo>
                    <a:pt x="79" y="2"/>
                  </a:lnTo>
                  <a:lnTo>
                    <a:pt x="74" y="7"/>
                  </a:lnTo>
                  <a:lnTo>
                    <a:pt x="79" y="22"/>
                  </a:lnTo>
                  <a:lnTo>
                    <a:pt x="77" y="37"/>
                  </a:lnTo>
                  <a:lnTo>
                    <a:pt x="68" y="26"/>
                  </a:lnTo>
                  <a:lnTo>
                    <a:pt x="64" y="17"/>
                  </a:lnTo>
                  <a:lnTo>
                    <a:pt x="51" y="19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42" y="45"/>
                  </a:lnTo>
                  <a:lnTo>
                    <a:pt x="40" y="43"/>
                  </a:lnTo>
                  <a:lnTo>
                    <a:pt x="29" y="26"/>
                  </a:lnTo>
                  <a:lnTo>
                    <a:pt x="23" y="20"/>
                  </a:lnTo>
                  <a:lnTo>
                    <a:pt x="16" y="24"/>
                  </a:lnTo>
                  <a:lnTo>
                    <a:pt x="18" y="33"/>
                  </a:lnTo>
                  <a:lnTo>
                    <a:pt x="18" y="39"/>
                  </a:lnTo>
                  <a:lnTo>
                    <a:pt x="7" y="43"/>
                  </a:lnTo>
                  <a:lnTo>
                    <a:pt x="7" y="56"/>
                  </a:lnTo>
                  <a:lnTo>
                    <a:pt x="16" y="69"/>
                  </a:lnTo>
                  <a:lnTo>
                    <a:pt x="16" y="78"/>
                  </a:lnTo>
                  <a:lnTo>
                    <a:pt x="12" y="87"/>
                  </a:lnTo>
                  <a:lnTo>
                    <a:pt x="0" y="96"/>
                  </a:lnTo>
                  <a:lnTo>
                    <a:pt x="2" y="106"/>
                  </a:lnTo>
                  <a:lnTo>
                    <a:pt x="14" y="115"/>
                  </a:lnTo>
                  <a:lnTo>
                    <a:pt x="18" y="124"/>
                  </a:lnTo>
                  <a:lnTo>
                    <a:pt x="16" y="142"/>
                  </a:lnTo>
                  <a:lnTo>
                    <a:pt x="12" y="153"/>
                  </a:lnTo>
                  <a:close/>
                </a:path>
              </a:pathLst>
            </a:custGeom>
            <a:noFill/>
            <a:ln w="0" cap="flat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760499" y="2791873"/>
              <a:ext cx="214417" cy="123654"/>
            </a:xfrm>
            <a:custGeom>
              <a:avLst/>
              <a:gdLst>
                <a:gd name="T0" fmla="*/ 0 w 109"/>
                <a:gd name="T1" fmla="*/ 151976221 h 68"/>
                <a:gd name="T2" fmla="*/ 24810178 w 109"/>
                <a:gd name="T3" fmla="*/ 156581697 h 68"/>
                <a:gd name="T4" fmla="*/ 55132633 w 109"/>
                <a:gd name="T5" fmla="*/ 138159791 h 68"/>
                <a:gd name="T6" fmla="*/ 85456729 w 109"/>
                <a:gd name="T7" fmla="*/ 108224952 h 68"/>
                <a:gd name="T8" fmla="*/ 168157326 w 109"/>
                <a:gd name="T9" fmla="*/ 108224952 h 68"/>
                <a:gd name="T10" fmla="*/ 239830099 w 109"/>
                <a:gd name="T11" fmla="*/ 96711996 h 68"/>
                <a:gd name="T12" fmla="*/ 281180384 w 109"/>
                <a:gd name="T13" fmla="*/ 69080654 h 68"/>
                <a:gd name="T14" fmla="*/ 294962706 w 109"/>
                <a:gd name="T15" fmla="*/ 34540327 h 68"/>
                <a:gd name="T16" fmla="*/ 300476631 w 109"/>
                <a:gd name="T17" fmla="*/ 0 h 68"/>
                <a:gd name="T18" fmla="*/ 245344024 w 109"/>
                <a:gd name="T19" fmla="*/ 20723892 h 68"/>
                <a:gd name="T20" fmla="*/ 143347155 w 109"/>
                <a:gd name="T21" fmla="*/ 59869701 h 68"/>
                <a:gd name="T22" fmla="*/ 115779191 w 109"/>
                <a:gd name="T23" fmla="*/ 64475178 h 68"/>
                <a:gd name="T24" fmla="*/ 85456729 w 109"/>
                <a:gd name="T25" fmla="*/ 82895566 h 68"/>
                <a:gd name="T26" fmla="*/ 24810178 w 109"/>
                <a:gd name="T27" fmla="*/ 92106520 h 68"/>
                <a:gd name="T28" fmla="*/ 0 w 109"/>
                <a:gd name="T29" fmla="*/ 103620993 h 68"/>
                <a:gd name="T30" fmla="*/ 0 w 109"/>
                <a:gd name="T31" fmla="*/ 151976221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68"/>
                <a:gd name="T50" fmla="*/ 109 w 109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68">
                  <a:moveTo>
                    <a:pt x="0" y="66"/>
                  </a:moveTo>
                  <a:lnTo>
                    <a:pt x="9" y="68"/>
                  </a:lnTo>
                  <a:lnTo>
                    <a:pt x="20" y="60"/>
                  </a:lnTo>
                  <a:lnTo>
                    <a:pt x="31" y="47"/>
                  </a:lnTo>
                  <a:lnTo>
                    <a:pt x="61" y="47"/>
                  </a:lnTo>
                  <a:lnTo>
                    <a:pt x="87" y="42"/>
                  </a:lnTo>
                  <a:lnTo>
                    <a:pt x="102" y="30"/>
                  </a:lnTo>
                  <a:lnTo>
                    <a:pt x="107" y="15"/>
                  </a:lnTo>
                  <a:lnTo>
                    <a:pt x="109" y="0"/>
                  </a:lnTo>
                  <a:lnTo>
                    <a:pt x="89" y="9"/>
                  </a:lnTo>
                  <a:lnTo>
                    <a:pt x="52" y="26"/>
                  </a:lnTo>
                  <a:lnTo>
                    <a:pt x="42" y="28"/>
                  </a:lnTo>
                  <a:lnTo>
                    <a:pt x="31" y="36"/>
                  </a:lnTo>
                  <a:lnTo>
                    <a:pt x="9" y="40"/>
                  </a:lnTo>
                  <a:lnTo>
                    <a:pt x="0" y="45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871469" y="3090548"/>
              <a:ext cx="90281" cy="100826"/>
            </a:xfrm>
            <a:custGeom>
              <a:avLst/>
              <a:gdLst>
                <a:gd name="T0" fmla="*/ 39427825 w 47"/>
                <a:gd name="T1" fmla="*/ 0 h 57"/>
                <a:gd name="T2" fmla="*/ 118283489 w 47"/>
                <a:gd name="T3" fmla="*/ 43577579 h 57"/>
                <a:gd name="T4" fmla="*/ 123541287 w 47"/>
                <a:gd name="T5" fmla="*/ 63187644 h 57"/>
                <a:gd name="T6" fmla="*/ 94627424 w 47"/>
                <a:gd name="T7" fmla="*/ 87155159 h 57"/>
                <a:gd name="T8" fmla="*/ 68341675 w 47"/>
                <a:gd name="T9" fmla="*/ 104586504 h 57"/>
                <a:gd name="T10" fmla="*/ 73599474 w 47"/>
                <a:gd name="T11" fmla="*/ 124196558 h 57"/>
                <a:gd name="T12" fmla="*/ 39427825 w 47"/>
                <a:gd name="T13" fmla="*/ 119839096 h 57"/>
                <a:gd name="T14" fmla="*/ 5257800 w 47"/>
                <a:gd name="T15" fmla="*/ 87155159 h 57"/>
                <a:gd name="T16" fmla="*/ 0 w 47"/>
                <a:gd name="T17" fmla="*/ 63187644 h 57"/>
                <a:gd name="T18" fmla="*/ 15771780 w 47"/>
                <a:gd name="T19" fmla="*/ 37041387 h 57"/>
                <a:gd name="T20" fmla="*/ 39427825 w 4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7"/>
                <a:gd name="T35" fmla="*/ 47 w 4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7">
                  <a:moveTo>
                    <a:pt x="15" y="0"/>
                  </a:moveTo>
                  <a:lnTo>
                    <a:pt x="45" y="20"/>
                  </a:lnTo>
                  <a:lnTo>
                    <a:pt x="47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15" y="55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984319" y="3062011"/>
              <a:ext cx="135421" cy="148386"/>
            </a:xfrm>
            <a:custGeom>
              <a:avLst/>
              <a:gdLst>
                <a:gd name="T0" fmla="*/ 178364295 w 69"/>
                <a:gd name="T1" fmla="*/ 0 h 83"/>
                <a:gd name="T2" fmla="*/ 189340403 w 69"/>
                <a:gd name="T3" fmla="*/ 8901973 h 83"/>
                <a:gd name="T4" fmla="*/ 178364295 w 69"/>
                <a:gd name="T5" fmla="*/ 20031303 h 83"/>
                <a:gd name="T6" fmla="*/ 189340403 w 69"/>
                <a:gd name="T7" fmla="*/ 40062606 h 83"/>
                <a:gd name="T8" fmla="*/ 175619439 w 69"/>
                <a:gd name="T9" fmla="*/ 64544154 h 83"/>
                <a:gd name="T10" fmla="*/ 148179169 w 69"/>
                <a:gd name="T11" fmla="*/ 82349586 h 83"/>
                <a:gd name="T12" fmla="*/ 159155277 w 69"/>
                <a:gd name="T13" fmla="*/ 102380906 h 83"/>
                <a:gd name="T14" fmla="*/ 148179169 w 69"/>
                <a:gd name="T15" fmla="*/ 120186338 h 83"/>
                <a:gd name="T16" fmla="*/ 159155277 w 69"/>
                <a:gd name="T17" fmla="*/ 140217635 h 83"/>
                <a:gd name="T18" fmla="*/ 123482097 w 69"/>
                <a:gd name="T19" fmla="*/ 184730468 h 83"/>
                <a:gd name="T20" fmla="*/ 43904446 w 69"/>
                <a:gd name="T21" fmla="*/ 140217635 h 83"/>
                <a:gd name="T22" fmla="*/ 0 w 69"/>
                <a:gd name="T23" fmla="*/ 115734607 h 83"/>
                <a:gd name="T24" fmla="*/ 24697078 w 69"/>
                <a:gd name="T25" fmla="*/ 102380906 h 83"/>
                <a:gd name="T26" fmla="*/ 24697078 w 69"/>
                <a:gd name="T27" fmla="*/ 73447616 h 83"/>
                <a:gd name="T28" fmla="*/ 74089584 w 69"/>
                <a:gd name="T29" fmla="*/ 48964588 h 83"/>
                <a:gd name="T30" fmla="*/ 98786656 w 69"/>
                <a:gd name="T31" fmla="*/ 57868049 h 83"/>
                <a:gd name="T32" fmla="*/ 123482097 w 69"/>
                <a:gd name="T33" fmla="*/ 48964588 h 83"/>
                <a:gd name="T34" fmla="*/ 164643331 w 69"/>
                <a:gd name="T35" fmla="*/ 24483040 h 83"/>
                <a:gd name="T36" fmla="*/ 178364295 w 69"/>
                <a:gd name="T37" fmla="*/ 0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83"/>
                <a:gd name="T59" fmla="*/ 69 w 69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83">
                  <a:moveTo>
                    <a:pt x="65" y="0"/>
                  </a:moveTo>
                  <a:lnTo>
                    <a:pt x="69" y="4"/>
                  </a:lnTo>
                  <a:lnTo>
                    <a:pt x="65" y="9"/>
                  </a:lnTo>
                  <a:lnTo>
                    <a:pt x="69" y="18"/>
                  </a:lnTo>
                  <a:lnTo>
                    <a:pt x="64" y="29"/>
                  </a:lnTo>
                  <a:lnTo>
                    <a:pt x="54" y="37"/>
                  </a:lnTo>
                  <a:lnTo>
                    <a:pt x="58" y="46"/>
                  </a:lnTo>
                  <a:lnTo>
                    <a:pt x="54" y="54"/>
                  </a:lnTo>
                  <a:lnTo>
                    <a:pt x="58" y="63"/>
                  </a:lnTo>
                  <a:lnTo>
                    <a:pt x="45" y="83"/>
                  </a:lnTo>
                  <a:lnTo>
                    <a:pt x="16" y="63"/>
                  </a:lnTo>
                  <a:lnTo>
                    <a:pt x="0" y="52"/>
                  </a:lnTo>
                  <a:lnTo>
                    <a:pt x="9" y="46"/>
                  </a:lnTo>
                  <a:lnTo>
                    <a:pt x="9" y="33"/>
                  </a:lnTo>
                  <a:lnTo>
                    <a:pt x="27" y="22"/>
                  </a:lnTo>
                  <a:lnTo>
                    <a:pt x="36" y="26"/>
                  </a:lnTo>
                  <a:lnTo>
                    <a:pt x="45" y="22"/>
                  </a:lnTo>
                  <a:lnTo>
                    <a:pt x="60" y="11"/>
                  </a:lnTo>
                  <a:lnTo>
                    <a:pt x="65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4969273" y="3216105"/>
              <a:ext cx="52664" cy="60876"/>
            </a:xfrm>
            <a:custGeom>
              <a:avLst/>
              <a:gdLst>
                <a:gd name="T0" fmla="*/ 0 w 28"/>
                <a:gd name="T1" fmla="*/ 0 h 35"/>
                <a:gd name="T2" fmla="*/ 47883762 w 28"/>
                <a:gd name="T3" fmla="*/ 12640492 h 35"/>
                <a:gd name="T4" fmla="*/ 65524069 w 28"/>
                <a:gd name="T5" fmla="*/ 31599049 h 35"/>
                <a:gd name="T6" fmla="*/ 70564381 w 28"/>
                <a:gd name="T7" fmla="*/ 58986054 h 35"/>
                <a:gd name="T8" fmla="*/ 47883762 w 28"/>
                <a:gd name="T9" fmla="*/ 73732562 h 35"/>
                <a:gd name="T10" fmla="*/ 12601575 w 28"/>
                <a:gd name="T11" fmla="*/ 61092076 h 35"/>
                <a:gd name="T12" fmla="*/ 5040313 w 28"/>
                <a:gd name="T13" fmla="*/ 42133513 h 35"/>
                <a:gd name="T14" fmla="*/ 0 w 28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5"/>
                <a:gd name="T26" fmla="*/ 28 w 28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5">
                  <a:moveTo>
                    <a:pt x="0" y="0"/>
                  </a:moveTo>
                  <a:lnTo>
                    <a:pt x="19" y="6"/>
                  </a:lnTo>
                  <a:lnTo>
                    <a:pt x="26" y="15"/>
                  </a:lnTo>
                  <a:lnTo>
                    <a:pt x="28" y="28"/>
                  </a:lnTo>
                  <a:lnTo>
                    <a:pt x="19" y="35"/>
                  </a:lnTo>
                  <a:lnTo>
                    <a:pt x="5" y="29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5343562" y="3198983"/>
              <a:ext cx="30094" cy="51364"/>
            </a:xfrm>
            <a:custGeom>
              <a:avLst/>
              <a:gdLst>
                <a:gd name="T0" fmla="*/ 12599985 w 16"/>
                <a:gd name="T1" fmla="*/ 0 h 29"/>
                <a:gd name="T2" fmla="*/ 0 w 16"/>
                <a:gd name="T3" fmla="*/ 10922420 h 29"/>
                <a:gd name="T4" fmla="*/ 0 w 16"/>
                <a:gd name="T5" fmla="*/ 43689680 h 29"/>
                <a:gd name="T6" fmla="*/ 27720924 w 16"/>
                <a:gd name="T7" fmla="*/ 63350042 h 29"/>
                <a:gd name="T8" fmla="*/ 40322493 w 16"/>
                <a:gd name="T9" fmla="*/ 34951746 h 29"/>
                <a:gd name="T10" fmla="*/ 12599985 w 16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9"/>
                <a:gd name="T20" fmla="*/ 16 w 1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9">
                  <a:moveTo>
                    <a:pt x="5" y="0"/>
                  </a:moveTo>
                  <a:lnTo>
                    <a:pt x="0" y="5"/>
                  </a:lnTo>
                  <a:lnTo>
                    <a:pt x="0" y="20"/>
                  </a:lnTo>
                  <a:lnTo>
                    <a:pt x="11" y="29"/>
                  </a:lnTo>
                  <a:lnTo>
                    <a:pt x="16" y="16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5174286" y="3301712"/>
              <a:ext cx="47022" cy="36145"/>
            </a:xfrm>
            <a:custGeom>
              <a:avLst/>
              <a:gdLst>
                <a:gd name="T0" fmla="*/ 5468538 w 24"/>
                <a:gd name="T1" fmla="*/ 0 h 22"/>
                <a:gd name="T2" fmla="*/ 0 w 24"/>
                <a:gd name="T3" fmla="*/ 7518564 h 22"/>
                <a:gd name="T4" fmla="*/ 5468538 w 24"/>
                <a:gd name="T5" fmla="*/ 28194616 h 22"/>
                <a:gd name="T6" fmla="*/ 41016514 w 24"/>
                <a:gd name="T7" fmla="*/ 41352098 h 22"/>
                <a:gd name="T8" fmla="*/ 65627420 w 24"/>
                <a:gd name="T9" fmla="*/ 24435335 h 22"/>
                <a:gd name="T10" fmla="*/ 5468538 w 2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4326022" y="3183764"/>
              <a:ext cx="1000612" cy="1217526"/>
            </a:xfrm>
            <a:custGeom>
              <a:avLst/>
              <a:gdLst>
                <a:gd name="T0" fmla="*/ 201 w 512"/>
                <a:gd name="T1" fmla="*/ 15 h 684"/>
                <a:gd name="T2" fmla="*/ 207 w 512"/>
                <a:gd name="T3" fmla="*/ 48 h 684"/>
                <a:gd name="T4" fmla="*/ 203 w 512"/>
                <a:gd name="T5" fmla="*/ 72 h 684"/>
                <a:gd name="T6" fmla="*/ 231 w 512"/>
                <a:gd name="T7" fmla="*/ 107 h 684"/>
                <a:gd name="T8" fmla="*/ 189 w 512"/>
                <a:gd name="T9" fmla="*/ 96 h 684"/>
                <a:gd name="T10" fmla="*/ 157 w 512"/>
                <a:gd name="T11" fmla="*/ 122 h 684"/>
                <a:gd name="T12" fmla="*/ 135 w 512"/>
                <a:gd name="T13" fmla="*/ 100 h 684"/>
                <a:gd name="T14" fmla="*/ 94 w 512"/>
                <a:gd name="T15" fmla="*/ 122 h 684"/>
                <a:gd name="T16" fmla="*/ 102 w 512"/>
                <a:gd name="T17" fmla="*/ 157 h 684"/>
                <a:gd name="T18" fmla="*/ 81 w 512"/>
                <a:gd name="T19" fmla="*/ 176 h 684"/>
                <a:gd name="T20" fmla="*/ 85 w 512"/>
                <a:gd name="T21" fmla="*/ 209 h 684"/>
                <a:gd name="T22" fmla="*/ 57 w 512"/>
                <a:gd name="T23" fmla="*/ 244 h 684"/>
                <a:gd name="T24" fmla="*/ 28 w 512"/>
                <a:gd name="T25" fmla="*/ 272 h 684"/>
                <a:gd name="T26" fmla="*/ 19 w 512"/>
                <a:gd name="T27" fmla="*/ 326 h 684"/>
                <a:gd name="T28" fmla="*/ 15 w 512"/>
                <a:gd name="T29" fmla="*/ 350 h 684"/>
                <a:gd name="T30" fmla="*/ 2 w 512"/>
                <a:gd name="T31" fmla="*/ 400 h 684"/>
                <a:gd name="T32" fmla="*/ 19 w 512"/>
                <a:gd name="T33" fmla="*/ 424 h 684"/>
                <a:gd name="T34" fmla="*/ 0 w 512"/>
                <a:gd name="T35" fmla="*/ 455 h 684"/>
                <a:gd name="T36" fmla="*/ 28 w 512"/>
                <a:gd name="T37" fmla="*/ 489 h 684"/>
                <a:gd name="T38" fmla="*/ 80 w 512"/>
                <a:gd name="T39" fmla="*/ 496 h 684"/>
                <a:gd name="T40" fmla="*/ 89 w 512"/>
                <a:gd name="T41" fmla="*/ 520 h 684"/>
                <a:gd name="T42" fmla="*/ 65 w 512"/>
                <a:gd name="T43" fmla="*/ 553 h 684"/>
                <a:gd name="T44" fmla="*/ 44 w 512"/>
                <a:gd name="T45" fmla="*/ 608 h 684"/>
                <a:gd name="T46" fmla="*/ 72 w 512"/>
                <a:gd name="T47" fmla="*/ 641 h 684"/>
                <a:gd name="T48" fmla="*/ 98 w 512"/>
                <a:gd name="T49" fmla="*/ 628 h 684"/>
                <a:gd name="T50" fmla="*/ 124 w 512"/>
                <a:gd name="T51" fmla="*/ 638 h 684"/>
                <a:gd name="T52" fmla="*/ 148 w 512"/>
                <a:gd name="T53" fmla="*/ 660 h 684"/>
                <a:gd name="T54" fmla="*/ 196 w 512"/>
                <a:gd name="T55" fmla="*/ 667 h 684"/>
                <a:gd name="T56" fmla="*/ 229 w 512"/>
                <a:gd name="T57" fmla="*/ 673 h 684"/>
                <a:gd name="T58" fmla="*/ 277 w 512"/>
                <a:gd name="T59" fmla="*/ 673 h 684"/>
                <a:gd name="T60" fmla="*/ 308 w 512"/>
                <a:gd name="T61" fmla="*/ 669 h 684"/>
                <a:gd name="T62" fmla="*/ 342 w 512"/>
                <a:gd name="T63" fmla="*/ 669 h 684"/>
                <a:gd name="T64" fmla="*/ 382 w 512"/>
                <a:gd name="T65" fmla="*/ 678 h 684"/>
                <a:gd name="T66" fmla="*/ 373 w 512"/>
                <a:gd name="T67" fmla="*/ 649 h 684"/>
                <a:gd name="T68" fmla="*/ 432 w 512"/>
                <a:gd name="T69" fmla="*/ 593 h 684"/>
                <a:gd name="T70" fmla="*/ 403 w 512"/>
                <a:gd name="T71" fmla="*/ 567 h 684"/>
                <a:gd name="T72" fmla="*/ 347 w 512"/>
                <a:gd name="T73" fmla="*/ 511 h 684"/>
                <a:gd name="T74" fmla="*/ 333 w 512"/>
                <a:gd name="T75" fmla="*/ 461 h 684"/>
                <a:gd name="T76" fmla="*/ 352 w 512"/>
                <a:gd name="T77" fmla="*/ 449 h 684"/>
                <a:gd name="T78" fmla="*/ 463 w 512"/>
                <a:gd name="T79" fmla="*/ 400 h 684"/>
                <a:gd name="T80" fmla="*/ 503 w 512"/>
                <a:gd name="T81" fmla="*/ 397 h 684"/>
                <a:gd name="T82" fmla="*/ 512 w 512"/>
                <a:gd name="T83" fmla="*/ 363 h 684"/>
                <a:gd name="T84" fmla="*/ 501 w 512"/>
                <a:gd name="T85" fmla="*/ 300 h 684"/>
                <a:gd name="T86" fmla="*/ 492 w 512"/>
                <a:gd name="T87" fmla="*/ 256 h 684"/>
                <a:gd name="T88" fmla="*/ 479 w 512"/>
                <a:gd name="T89" fmla="*/ 207 h 684"/>
                <a:gd name="T90" fmla="*/ 458 w 512"/>
                <a:gd name="T91" fmla="*/ 130 h 684"/>
                <a:gd name="T92" fmla="*/ 414 w 512"/>
                <a:gd name="T93" fmla="*/ 85 h 684"/>
                <a:gd name="T94" fmla="*/ 379 w 512"/>
                <a:gd name="T95" fmla="*/ 83 h 684"/>
                <a:gd name="T96" fmla="*/ 319 w 512"/>
                <a:gd name="T97" fmla="*/ 106 h 684"/>
                <a:gd name="T98" fmla="*/ 314 w 512"/>
                <a:gd name="T99" fmla="*/ 87 h 684"/>
                <a:gd name="T100" fmla="*/ 284 w 512"/>
                <a:gd name="T101" fmla="*/ 59 h 684"/>
                <a:gd name="T102" fmla="*/ 260 w 512"/>
                <a:gd name="T103" fmla="*/ 15 h 684"/>
                <a:gd name="T104" fmla="*/ 225 w 512"/>
                <a:gd name="T105" fmla="*/ 2 h 6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684"/>
                <a:gd name="T161" fmla="*/ 512 w 512"/>
                <a:gd name="T162" fmla="*/ 684 h 6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684">
                  <a:moveTo>
                    <a:pt x="212" y="0"/>
                  </a:moveTo>
                  <a:lnTo>
                    <a:pt x="201" y="7"/>
                  </a:lnTo>
                  <a:lnTo>
                    <a:pt x="201" y="15"/>
                  </a:lnTo>
                  <a:lnTo>
                    <a:pt x="203" y="22"/>
                  </a:lnTo>
                  <a:lnTo>
                    <a:pt x="205" y="33"/>
                  </a:lnTo>
                  <a:lnTo>
                    <a:pt x="207" y="48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203" y="72"/>
                  </a:lnTo>
                  <a:lnTo>
                    <a:pt x="218" y="85"/>
                  </a:lnTo>
                  <a:lnTo>
                    <a:pt x="227" y="87"/>
                  </a:lnTo>
                  <a:lnTo>
                    <a:pt x="231" y="107"/>
                  </a:lnTo>
                  <a:lnTo>
                    <a:pt x="210" y="102"/>
                  </a:lnTo>
                  <a:lnTo>
                    <a:pt x="198" y="91"/>
                  </a:lnTo>
                  <a:lnTo>
                    <a:pt x="189" y="96"/>
                  </a:lnTo>
                  <a:lnTo>
                    <a:pt x="172" y="117"/>
                  </a:lnTo>
                  <a:lnTo>
                    <a:pt x="165" y="124"/>
                  </a:lnTo>
                  <a:lnTo>
                    <a:pt x="157" y="122"/>
                  </a:lnTo>
                  <a:lnTo>
                    <a:pt x="156" y="113"/>
                  </a:lnTo>
                  <a:lnTo>
                    <a:pt x="150" y="106"/>
                  </a:lnTo>
                  <a:lnTo>
                    <a:pt x="135" y="100"/>
                  </a:lnTo>
                  <a:lnTo>
                    <a:pt x="113" y="100"/>
                  </a:lnTo>
                  <a:lnTo>
                    <a:pt x="106" y="109"/>
                  </a:lnTo>
                  <a:lnTo>
                    <a:pt x="94" y="122"/>
                  </a:lnTo>
                  <a:lnTo>
                    <a:pt x="104" y="131"/>
                  </a:lnTo>
                  <a:lnTo>
                    <a:pt x="104" y="148"/>
                  </a:lnTo>
                  <a:lnTo>
                    <a:pt x="102" y="157"/>
                  </a:lnTo>
                  <a:lnTo>
                    <a:pt x="98" y="165"/>
                  </a:lnTo>
                  <a:lnTo>
                    <a:pt x="85" y="174"/>
                  </a:lnTo>
                  <a:lnTo>
                    <a:pt x="81" y="176"/>
                  </a:lnTo>
                  <a:lnTo>
                    <a:pt x="83" y="189"/>
                  </a:lnTo>
                  <a:lnTo>
                    <a:pt x="89" y="198"/>
                  </a:lnTo>
                  <a:lnTo>
                    <a:pt x="85" y="209"/>
                  </a:lnTo>
                  <a:lnTo>
                    <a:pt x="76" y="222"/>
                  </a:lnTo>
                  <a:lnTo>
                    <a:pt x="65" y="235"/>
                  </a:lnTo>
                  <a:lnTo>
                    <a:pt x="57" y="244"/>
                  </a:lnTo>
                  <a:lnTo>
                    <a:pt x="44" y="254"/>
                  </a:lnTo>
                  <a:lnTo>
                    <a:pt x="35" y="257"/>
                  </a:lnTo>
                  <a:lnTo>
                    <a:pt x="28" y="272"/>
                  </a:lnTo>
                  <a:lnTo>
                    <a:pt x="26" y="294"/>
                  </a:lnTo>
                  <a:lnTo>
                    <a:pt x="19" y="307"/>
                  </a:lnTo>
                  <a:lnTo>
                    <a:pt x="19" y="326"/>
                  </a:lnTo>
                  <a:lnTo>
                    <a:pt x="11" y="335"/>
                  </a:lnTo>
                  <a:lnTo>
                    <a:pt x="9" y="341"/>
                  </a:lnTo>
                  <a:lnTo>
                    <a:pt x="15" y="350"/>
                  </a:lnTo>
                  <a:lnTo>
                    <a:pt x="19" y="365"/>
                  </a:lnTo>
                  <a:lnTo>
                    <a:pt x="28" y="378"/>
                  </a:lnTo>
                  <a:lnTo>
                    <a:pt x="2" y="400"/>
                  </a:lnTo>
                  <a:lnTo>
                    <a:pt x="7" y="413"/>
                  </a:lnTo>
                  <a:lnTo>
                    <a:pt x="17" y="422"/>
                  </a:lnTo>
                  <a:lnTo>
                    <a:pt x="19" y="424"/>
                  </a:lnTo>
                  <a:lnTo>
                    <a:pt x="19" y="433"/>
                  </a:lnTo>
                  <a:lnTo>
                    <a:pt x="6" y="442"/>
                  </a:lnTo>
                  <a:lnTo>
                    <a:pt x="0" y="455"/>
                  </a:lnTo>
                  <a:lnTo>
                    <a:pt x="6" y="472"/>
                  </a:lnTo>
                  <a:lnTo>
                    <a:pt x="13" y="483"/>
                  </a:lnTo>
                  <a:lnTo>
                    <a:pt x="28" y="489"/>
                  </a:lnTo>
                  <a:lnTo>
                    <a:pt x="46" y="492"/>
                  </a:lnTo>
                  <a:lnTo>
                    <a:pt x="65" y="494"/>
                  </a:lnTo>
                  <a:lnTo>
                    <a:pt x="80" y="496"/>
                  </a:lnTo>
                  <a:lnTo>
                    <a:pt x="91" y="504"/>
                  </a:lnTo>
                  <a:lnTo>
                    <a:pt x="102" y="513"/>
                  </a:lnTo>
                  <a:lnTo>
                    <a:pt x="89" y="520"/>
                  </a:lnTo>
                  <a:lnTo>
                    <a:pt x="78" y="531"/>
                  </a:lnTo>
                  <a:lnTo>
                    <a:pt x="67" y="541"/>
                  </a:lnTo>
                  <a:lnTo>
                    <a:pt x="65" y="553"/>
                  </a:lnTo>
                  <a:lnTo>
                    <a:pt x="59" y="580"/>
                  </a:lnTo>
                  <a:lnTo>
                    <a:pt x="50" y="597"/>
                  </a:lnTo>
                  <a:lnTo>
                    <a:pt x="44" y="608"/>
                  </a:lnTo>
                  <a:lnTo>
                    <a:pt x="59" y="628"/>
                  </a:lnTo>
                  <a:lnTo>
                    <a:pt x="63" y="634"/>
                  </a:lnTo>
                  <a:lnTo>
                    <a:pt x="72" y="641"/>
                  </a:lnTo>
                  <a:lnTo>
                    <a:pt x="81" y="640"/>
                  </a:lnTo>
                  <a:lnTo>
                    <a:pt x="93" y="634"/>
                  </a:lnTo>
                  <a:lnTo>
                    <a:pt x="98" y="628"/>
                  </a:lnTo>
                  <a:lnTo>
                    <a:pt x="100" y="625"/>
                  </a:lnTo>
                  <a:lnTo>
                    <a:pt x="117" y="628"/>
                  </a:lnTo>
                  <a:lnTo>
                    <a:pt x="124" y="638"/>
                  </a:lnTo>
                  <a:lnTo>
                    <a:pt x="130" y="649"/>
                  </a:lnTo>
                  <a:lnTo>
                    <a:pt x="137" y="658"/>
                  </a:lnTo>
                  <a:lnTo>
                    <a:pt x="148" y="660"/>
                  </a:lnTo>
                  <a:lnTo>
                    <a:pt x="170" y="658"/>
                  </a:lnTo>
                  <a:lnTo>
                    <a:pt x="181" y="656"/>
                  </a:lnTo>
                  <a:lnTo>
                    <a:pt x="196" y="667"/>
                  </a:lnTo>
                  <a:lnTo>
                    <a:pt x="208" y="662"/>
                  </a:lnTo>
                  <a:lnTo>
                    <a:pt x="219" y="665"/>
                  </a:lnTo>
                  <a:lnTo>
                    <a:pt x="229" y="673"/>
                  </a:lnTo>
                  <a:lnTo>
                    <a:pt x="247" y="665"/>
                  </a:lnTo>
                  <a:lnTo>
                    <a:pt x="264" y="665"/>
                  </a:lnTo>
                  <a:lnTo>
                    <a:pt x="277" y="673"/>
                  </a:lnTo>
                  <a:lnTo>
                    <a:pt x="286" y="677"/>
                  </a:lnTo>
                  <a:lnTo>
                    <a:pt x="297" y="669"/>
                  </a:lnTo>
                  <a:lnTo>
                    <a:pt x="308" y="669"/>
                  </a:lnTo>
                  <a:lnTo>
                    <a:pt x="327" y="665"/>
                  </a:lnTo>
                  <a:lnTo>
                    <a:pt x="340" y="673"/>
                  </a:lnTo>
                  <a:lnTo>
                    <a:pt x="342" y="669"/>
                  </a:lnTo>
                  <a:lnTo>
                    <a:pt x="356" y="678"/>
                  </a:lnTo>
                  <a:lnTo>
                    <a:pt x="368" y="684"/>
                  </a:lnTo>
                  <a:lnTo>
                    <a:pt x="382" y="678"/>
                  </a:lnTo>
                  <a:lnTo>
                    <a:pt x="384" y="669"/>
                  </a:lnTo>
                  <a:lnTo>
                    <a:pt x="375" y="656"/>
                  </a:lnTo>
                  <a:lnTo>
                    <a:pt x="373" y="649"/>
                  </a:lnTo>
                  <a:lnTo>
                    <a:pt x="368" y="627"/>
                  </a:lnTo>
                  <a:lnTo>
                    <a:pt x="419" y="593"/>
                  </a:lnTo>
                  <a:lnTo>
                    <a:pt x="432" y="593"/>
                  </a:lnTo>
                  <a:lnTo>
                    <a:pt x="434" y="588"/>
                  </a:lnTo>
                  <a:lnTo>
                    <a:pt x="416" y="581"/>
                  </a:lnTo>
                  <a:lnTo>
                    <a:pt x="403" y="567"/>
                  </a:lnTo>
                  <a:lnTo>
                    <a:pt x="370" y="538"/>
                  </a:lnTo>
                  <a:lnTo>
                    <a:pt x="366" y="515"/>
                  </a:lnTo>
                  <a:lnTo>
                    <a:pt x="347" y="511"/>
                  </a:lnTo>
                  <a:lnTo>
                    <a:pt x="345" y="489"/>
                  </a:lnTo>
                  <a:lnTo>
                    <a:pt x="341" y="470"/>
                  </a:lnTo>
                  <a:lnTo>
                    <a:pt x="333" y="461"/>
                  </a:lnTo>
                  <a:lnTo>
                    <a:pt x="338" y="452"/>
                  </a:lnTo>
                  <a:lnTo>
                    <a:pt x="342" y="448"/>
                  </a:lnTo>
                  <a:lnTo>
                    <a:pt x="352" y="449"/>
                  </a:lnTo>
                  <a:lnTo>
                    <a:pt x="383" y="440"/>
                  </a:lnTo>
                  <a:lnTo>
                    <a:pt x="449" y="406"/>
                  </a:lnTo>
                  <a:lnTo>
                    <a:pt x="463" y="400"/>
                  </a:lnTo>
                  <a:lnTo>
                    <a:pt x="477" y="391"/>
                  </a:lnTo>
                  <a:lnTo>
                    <a:pt x="488" y="403"/>
                  </a:lnTo>
                  <a:lnTo>
                    <a:pt x="503" y="397"/>
                  </a:lnTo>
                  <a:lnTo>
                    <a:pt x="507" y="382"/>
                  </a:lnTo>
                  <a:lnTo>
                    <a:pt x="506" y="373"/>
                  </a:lnTo>
                  <a:lnTo>
                    <a:pt x="512" y="363"/>
                  </a:lnTo>
                  <a:lnTo>
                    <a:pt x="504" y="351"/>
                  </a:lnTo>
                  <a:lnTo>
                    <a:pt x="495" y="330"/>
                  </a:lnTo>
                  <a:lnTo>
                    <a:pt x="501" y="300"/>
                  </a:lnTo>
                  <a:lnTo>
                    <a:pt x="491" y="285"/>
                  </a:lnTo>
                  <a:lnTo>
                    <a:pt x="487" y="270"/>
                  </a:lnTo>
                  <a:lnTo>
                    <a:pt x="492" y="256"/>
                  </a:lnTo>
                  <a:lnTo>
                    <a:pt x="489" y="244"/>
                  </a:lnTo>
                  <a:lnTo>
                    <a:pt x="468" y="221"/>
                  </a:lnTo>
                  <a:lnTo>
                    <a:pt x="479" y="207"/>
                  </a:lnTo>
                  <a:lnTo>
                    <a:pt x="479" y="183"/>
                  </a:lnTo>
                  <a:lnTo>
                    <a:pt x="481" y="155"/>
                  </a:lnTo>
                  <a:lnTo>
                    <a:pt x="458" y="130"/>
                  </a:lnTo>
                  <a:lnTo>
                    <a:pt x="447" y="115"/>
                  </a:lnTo>
                  <a:lnTo>
                    <a:pt x="434" y="102"/>
                  </a:lnTo>
                  <a:lnTo>
                    <a:pt x="414" y="85"/>
                  </a:lnTo>
                  <a:lnTo>
                    <a:pt x="401" y="76"/>
                  </a:lnTo>
                  <a:lnTo>
                    <a:pt x="392" y="74"/>
                  </a:lnTo>
                  <a:lnTo>
                    <a:pt x="379" y="83"/>
                  </a:lnTo>
                  <a:lnTo>
                    <a:pt x="369" y="89"/>
                  </a:lnTo>
                  <a:lnTo>
                    <a:pt x="340" y="111"/>
                  </a:lnTo>
                  <a:lnTo>
                    <a:pt x="319" y="106"/>
                  </a:lnTo>
                  <a:lnTo>
                    <a:pt x="310" y="106"/>
                  </a:lnTo>
                  <a:lnTo>
                    <a:pt x="310" y="98"/>
                  </a:lnTo>
                  <a:lnTo>
                    <a:pt x="314" y="87"/>
                  </a:lnTo>
                  <a:lnTo>
                    <a:pt x="319" y="78"/>
                  </a:lnTo>
                  <a:lnTo>
                    <a:pt x="292" y="61"/>
                  </a:lnTo>
                  <a:lnTo>
                    <a:pt x="284" y="59"/>
                  </a:lnTo>
                  <a:lnTo>
                    <a:pt x="271" y="48"/>
                  </a:lnTo>
                  <a:lnTo>
                    <a:pt x="266" y="28"/>
                  </a:lnTo>
                  <a:lnTo>
                    <a:pt x="260" y="15"/>
                  </a:lnTo>
                  <a:lnTo>
                    <a:pt x="251" y="17"/>
                  </a:lnTo>
                  <a:lnTo>
                    <a:pt x="240" y="4"/>
                  </a:lnTo>
                  <a:lnTo>
                    <a:pt x="225" y="2"/>
                  </a:lnTo>
                  <a:lnTo>
                    <a:pt x="212" y="0"/>
                  </a:lnTo>
                  <a:close/>
                </a:path>
              </a:pathLst>
            </a:custGeom>
            <a:noFill/>
            <a:ln w="0" cap="flat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53281" y="3297907"/>
              <a:ext cx="1075846" cy="920754"/>
            </a:xfrm>
            <a:custGeom>
              <a:avLst/>
              <a:gdLst>
                <a:gd name="T0" fmla="*/ 29875009 w 551"/>
                <a:gd name="T1" fmla="*/ 286023437 h 518"/>
                <a:gd name="T2" fmla="*/ 0 w 551"/>
                <a:gd name="T3" fmla="*/ 363030464 h 518"/>
                <a:gd name="T4" fmla="*/ 65181836 w 551"/>
                <a:gd name="T5" fmla="*/ 435636630 h 518"/>
                <a:gd name="T6" fmla="*/ 54318201 w 551"/>
                <a:gd name="T7" fmla="*/ 497241065 h 518"/>
                <a:gd name="T8" fmla="*/ 81477289 w 551"/>
                <a:gd name="T9" fmla="*/ 550045078 h 518"/>
                <a:gd name="T10" fmla="*/ 100488651 w 551"/>
                <a:gd name="T11" fmla="*/ 653453370 h 518"/>
                <a:gd name="T12" fmla="*/ 105920468 w 551"/>
                <a:gd name="T13" fmla="*/ 693057492 h 518"/>
                <a:gd name="T14" fmla="*/ 89625015 w 551"/>
                <a:gd name="T15" fmla="*/ 730460396 h 518"/>
                <a:gd name="T16" fmla="*/ 130363673 w 551"/>
                <a:gd name="T17" fmla="*/ 750262457 h 518"/>
                <a:gd name="T18" fmla="*/ 171102305 w 551"/>
                <a:gd name="T19" fmla="*/ 774463988 h 518"/>
                <a:gd name="T20" fmla="*/ 211840936 w 551"/>
                <a:gd name="T21" fmla="*/ 836068608 h 518"/>
                <a:gd name="T22" fmla="*/ 255295528 w 551"/>
                <a:gd name="T23" fmla="*/ 877872465 h 518"/>
                <a:gd name="T24" fmla="*/ 342204609 w 551"/>
                <a:gd name="T25" fmla="*/ 897674526 h 518"/>
                <a:gd name="T26" fmla="*/ 401956250 w 551"/>
                <a:gd name="T27" fmla="*/ 893273573 h 518"/>
                <a:gd name="T28" fmla="*/ 488865434 w 551"/>
                <a:gd name="T29" fmla="*/ 959278960 h 518"/>
                <a:gd name="T30" fmla="*/ 592069968 w 551"/>
                <a:gd name="T31" fmla="*/ 994482130 h 518"/>
                <a:gd name="T32" fmla="*/ 668115414 w 551"/>
                <a:gd name="T33" fmla="*/ 983480491 h 518"/>
                <a:gd name="T34" fmla="*/ 749592677 w 551"/>
                <a:gd name="T35" fmla="*/ 1027484082 h 518"/>
                <a:gd name="T36" fmla="*/ 790331309 w 551"/>
                <a:gd name="T37" fmla="*/ 1031885035 h 518"/>
                <a:gd name="T38" fmla="*/ 852797210 w 551"/>
                <a:gd name="T39" fmla="*/ 1051687096 h 518"/>
                <a:gd name="T40" fmla="*/ 923411045 w 551"/>
                <a:gd name="T41" fmla="*/ 1095690687 h 518"/>
                <a:gd name="T42" fmla="*/ 983161038 w 551"/>
                <a:gd name="T43" fmla="*/ 1102291374 h 518"/>
                <a:gd name="T44" fmla="*/ 1029331487 w 551"/>
                <a:gd name="T45" fmla="*/ 1078088361 h 518"/>
                <a:gd name="T46" fmla="*/ 1309071739 w 551"/>
                <a:gd name="T47" fmla="*/ 1139694279 h 518"/>
                <a:gd name="T48" fmla="*/ 1319935374 w 551"/>
                <a:gd name="T49" fmla="*/ 1078088361 h 518"/>
                <a:gd name="T50" fmla="*/ 1455730813 w 551"/>
                <a:gd name="T51" fmla="*/ 897674526 h 518"/>
                <a:gd name="T52" fmla="*/ 1496469445 w 551"/>
                <a:gd name="T53" fmla="*/ 822868717 h 518"/>
                <a:gd name="T54" fmla="*/ 1444867178 w 551"/>
                <a:gd name="T55" fmla="*/ 712859553 h 518"/>
                <a:gd name="T56" fmla="*/ 1371537641 w 551"/>
                <a:gd name="T57" fmla="*/ 631451574 h 518"/>
                <a:gd name="T58" fmla="*/ 1371537641 w 551"/>
                <a:gd name="T59" fmla="*/ 558845500 h 518"/>
                <a:gd name="T60" fmla="*/ 1366105824 w 551"/>
                <a:gd name="T61" fmla="*/ 497241065 h 518"/>
                <a:gd name="T62" fmla="*/ 1366105824 w 551"/>
                <a:gd name="T63" fmla="*/ 457638426 h 518"/>
                <a:gd name="T64" fmla="*/ 1420423999 w 551"/>
                <a:gd name="T65" fmla="*/ 400433461 h 518"/>
                <a:gd name="T66" fmla="*/ 1395980820 w 551"/>
                <a:gd name="T67" fmla="*/ 281623968 h 518"/>
                <a:gd name="T68" fmla="*/ 1379685367 w 551"/>
                <a:gd name="T69" fmla="*/ 200215989 h 518"/>
                <a:gd name="T70" fmla="*/ 1309071739 w 551"/>
                <a:gd name="T71" fmla="*/ 129811086 h 518"/>
                <a:gd name="T72" fmla="*/ 1135251929 w 551"/>
                <a:gd name="T73" fmla="*/ 123210399 h 518"/>
                <a:gd name="T74" fmla="*/ 934274680 w 551"/>
                <a:gd name="T75" fmla="*/ 110009025 h 518"/>
                <a:gd name="T76" fmla="*/ 825638123 w 551"/>
                <a:gd name="T77" fmla="*/ 85807471 h 518"/>
                <a:gd name="T78" fmla="*/ 760456312 w 551"/>
                <a:gd name="T79" fmla="*/ 114409977 h 518"/>
                <a:gd name="T80" fmla="*/ 697990410 w 551"/>
                <a:gd name="T81" fmla="*/ 81406519 h 518"/>
                <a:gd name="T82" fmla="*/ 649104052 w 551"/>
                <a:gd name="T83" fmla="*/ 70406363 h 518"/>
                <a:gd name="T84" fmla="*/ 592069968 w 551"/>
                <a:gd name="T85" fmla="*/ 4400954 h 518"/>
                <a:gd name="T86" fmla="*/ 497013160 w 551"/>
                <a:gd name="T87" fmla="*/ 13201380 h 518"/>
                <a:gd name="T88" fmla="*/ 407388068 w 551"/>
                <a:gd name="T89" fmla="*/ 44003603 h 518"/>
                <a:gd name="T90" fmla="*/ 266159163 w 551"/>
                <a:gd name="T91" fmla="*/ 94607893 h 518"/>
                <a:gd name="T92" fmla="*/ 141227308 w 551"/>
                <a:gd name="T93" fmla="*/ 138611508 h 518"/>
                <a:gd name="T94" fmla="*/ 65181836 w 551"/>
                <a:gd name="T95" fmla="*/ 200215989 h 5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1"/>
                <a:gd name="T145" fmla="*/ 0 h 518"/>
                <a:gd name="T146" fmla="*/ 551 w 551"/>
                <a:gd name="T147" fmla="*/ 518 h 5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8"/>
                  </a:lnTo>
                  <a:lnTo>
                    <a:pt x="19" y="215"/>
                  </a:lnTo>
                  <a:lnTo>
                    <a:pt x="20" y="226"/>
                  </a:lnTo>
                  <a:lnTo>
                    <a:pt x="31" y="241"/>
                  </a:lnTo>
                  <a:lnTo>
                    <a:pt x="30" y="250"/>
                  </a:lnTo>
                  <a:lnTo>
                    <a:pt x="28" y="278"/>
                  </a:lnTo>
                  <a:lnTo>
                    <a:pt x="37" y="297"/>
                  </a:lnTo>
                  <a:lnTo>
                    <a:pt x="44" y="308"/>
                  </a:lnTo>
                  <a:lnTo>
                    <a:pt x="39" y="315"/>
                  </a:lnTo>
                  <a:lnTo>
                    <a:pt x="39" y="326"/>
                  </a:lnTo>
                  <a:lnTo>
                    <a:pt x="33" y="332"/>
                  </a:lnTo>
                  <a:lnTo>
                    <a:pt x="33" y="339"/>
                  </a:lnTo>
                  <a:lnTo>
                    <a:pt x="48" y="341"/>
                  </a:lnTo>
                  <a:lnTo>
                    <a:pt x="59" y="345"/>
                  </a:lnTo>
                  <a:lnTo>
                    <a:pt x="63" y="352"/>
                  </a:lnTo>
                  <a:lnTo>
                    <a:pt x="63" y="365"/>
                  </a:lnTo>
                  <a:lnTo>
                    <a:pt x="78" y="380"/>
                  </a:lnTo>
                  <a:lnTo>
                    <a:pt x="91" y="386"/>
                  </a:lnTo>
                  <a:lnTo>
                    <a:pt x="94" y="399"/>
                  </a:lnTo>
                  <a:lnTo>
                    <a:pt x="111" y="421"/>
                  </a:lnTo>
                  <a:lnTo>
                    <a:pt x="126" y="408"/>
                  </a:lnTo>
                  <a:lnTo>
                    <a:pt x="139" y="404"/>
                  </a:lnTo>
                  <a:lnTo>
                    <a:pt x="148" y="406"/>
                  </a:lnTo>
                  <a:lnTo>
                    <a:pt x="174" y="434"/>
                  </a:lnTo>
                  <a:lnTo>
                    <a:pt x="180" y="436"/>
                  </a:lnTo>
                  <a:lnTo>
                    <a:pt x="211" y="450"/>
                  </a:lnTo>
                  <a:lnTo>
                    <a:pt x="218" y="452"/>
                  </a:lnTo>
                  <a:lnTo>
                    <a:pt x="231" y="449"/>
                  </a:lnTo>
                  <a:lnTo>
                    <a:pt x="246" y="447"/>
                  </a:lnTo>
                  <a:lnTo>
                    <a:pt x="259" y="452"/>
                  </a:lnTo>
                  <a:lnTo>
                    <a:pt x="276" y="467"/>
                  </a:lnTo>
                  <a:lnTo>
                    <a:pt x="283" y="475"/>
                  </a:lnTo>
                  <a:lnTo>
                    <a:pt x="291" y="469"/>
                  </a:lnTo>
                  <a:lnTo>
                    <a:pt x="300" y="467"/>
                  </a:lnTo>
                  <a:lnTo>
                    <a:pt x="314" y="478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2"/>
                  </a:lnTo>
                  <a:lnTo>
                    <a:pt x="536" y="408"/>
                  </a:lnTo>
                  <a:lnTo>
                    <a:pt x="547" y="395"/>
                  </a:lnTo>
                  <a:lnTo>
                    <a:pt x="551" y="374"/>
                  </a:lnTo>
                  <a:lnTo>
                    <a:pt x="542" y="347"/>
                  </a:lnTo>
                  <a:lnTo>
                    <a:pt x="532" y="324"/>
                  </a:lnTo>
                  <a:lnTo>
                    <a:pt x="516" y="298"/>
                  </a:lnTo>
                  <a:lnTo>
                    <a:pt x="505" y="287"/>
                  </a:lnTo>
                  <a:lnTo>
                    <a:pt x="503" y="271"/>
                  </a:lnTo>
                  <a:lnTo>
                    <a:pt x="505" y="254"/>
                  </a:lnTo>
                  <a:lnTo>
                    <a:pt x="510" y="237"/>
                  </a:lnTo>
                  <a:lnTo>
                    <a:pt x="503" y="226"/>
                  </a:lnTo>
                  <a:lnTo>
                    <a:pt x="494" y="219"/>
                  </a:lnTo>
                  <a:lnTo>
                    <a:pt x="503" y="208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4" y="39"/>
                  </a:lnTo>
                  <a:lnTo>
                    <a:pt x="293" y="43"/>
                  </a:lnTo>
                  <a:lnTo>
                    <a:pt x="280" y="52"/>
                  </a:lnTo>
                  <a:lnTo>
                    <a:pt x="268" y="48"/>
                  </a:lnTo>
                  <a:lnTo>
                    <a:pt x="257" y="37"/>
                  </a:lnTo>
                  <a:lnTo>
                    <a:pt x="244" y="37"/>
                  </a:lnTo>
                  <a:lnTo>
                    <a:pt x="239" y="32"/>
                  </a:lnTo>
                  <a:lnTo>
                    <a:pt x="235" y="15"/>
                  </a:lnTo>
                  <a:lnTo>
                    <a:pt x="218" y="2"/>
                  </a:lnTo>
                  <a:lnTo>
                    <a:pt x="206" y="0"/>
                  </a:lnTo>
                  <a:lnTo>
                    <a:pt x="183" y="6"/>
                  </a:lnTo>
                  <a:lnTo>
                    <a:pt x="165" y="11"/>
                  </a:lnTo>
                  <a:lnTo>
                    <a:pt x="150" y="20"/>
                  </a:lnTo>
                  <a:lnTo>
                    <a:pt x="124" y="35"/>
                  </a:lnTo>
                  <a:lnTo>
                    <a:pt x="98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6490880" y="2989721"/>
              <a:ext cx="560493" cy="401402"/>
            </a:xfrm>
            <a:custGeom>
              <a:avLst/>
              <a:gdLst>
                <a:gd name="T0" fmla="*/ 5434593 w 287"/>
                <a:gd name="T1" fmla="*/ 53190486 h 225"/>
                <a:gd name="T2" fmla="*/ 0 w 287"/>
                <a:gd name="T3" fmla="*/ 68704433 h 225"/>
                <a:gd name="T4" fmla="*/ 10867537 w 287"/>
                <a:gd name="T5" fmla="*/ 128545029 h 225"/>
                <a:gd name="T6" fmla="*/ 46189915 w 287"/>
                <a:gd name="T7" fmla="*/ 214980135 h 225"/>
                <a:gd name="T8" fmla="*/ 76077706 w 287"/>
                <a:gd name="T9" fmla="*/ 239359407 h 225"/>
                <a:gd name="T10" fmla="*/ 146720821 w 287"/>
                <a:gd name="T11" fmla="*/ 261521976 h 225"/>
                <a:gd name="T12" fmla="*/ 176606951 w 287"/>
                <a:gd name="T13" fmla="*/ 268170597 h 225"/>
                <a:gd name="T14" fmla="*/ 182041542 w 287"/>
                <a:gd name="T15" fmla="*/ 296983277 h 225"/>
                <a:gd name="T16" fmla="*/ 182041542 w 287"/>
                <a:gd name="T17" fmla="*/ 345740332 h 225"/>
                <a:gd name="T18" fmla="*/ 252684683 w 287"/>
                <a:gd name="T19" fmla="*/ 403364295 h 225"/>
                <a:gd name="T20" fmla="*/ 296158114 w 287"/>
                <a:gd name="T21" fmla="*/ 421094945 h 225"/>
                <a:gd name="T22" fmla="*/ 317893181 w 287"/>
                <a:gd name="T23" fmla="*/ 429960270 h 225"/>
                <a:gd name="T24" fmla="*/ 377668737 w 287"/>
                <a:gd name="T25" fmla="*/ 489799354 h 225"/>
                <a:gd name="T26" fmla="*/ 396687333 w 287"/>
                <a:gd name="T27" fmla="*/ 478718814 h 225"/>
                <a:gd name="T28" fmla="*/ 437444396 w 287"/>
                <a:gd name="T29" fmla="*/ 474285407 h 225"/>
                <a:gd name="T30" fmla="*/ 483632650 w 287"/>
                <a:gd name="T31" fmla="*/ 498664679 h 225"/>
                <a:gd name="T32" fmla="*/ 518955019 w 287"/>
                <a:gd name="T33" fmla="*/ 483150733 h 225"/>
                <a:gd name="T34" fmla="*/ 567861392 w 287"/>
                <a:gd name="T35" fmla="*/ 436608892 h 225"/>
                <a:gd name="T36" fmla="*/ 603183761 w 287"/>
                <a:gd name="T37" fmla="*/ 421094945 h 225"/>
                <a:gd name="T38" fmla="*/ 638504482 w 287"/>
                <a:gd name="T39" fmla="*/ 432175485 h 225"/>
                <a:gd name="T40" fmla="*/ 660241197 w 287"/>
                <a:gd name="T41" fmla="*/ 425526863 h 225"/>
                <a:gd name="T42" fmla="*/ 662957669 w 287"/>
                <a:gd name="T43" fmla="*/ 407796213 h 225"/>
                <a:gd name="T44" fmla="*/ 668392260 w 287"/>
                <a:gd name="T45" fmla="*/ 314712438 h 225"/>
                <a:gd name="T46" fmla="*/ 690128975 w 287"/>
                <a:gd name="T47" fmla="*/ 285901248 h 225"/>
                <a:gd name="T48" fmla="*/ 690128975 w 287"/>
                <a:gd name="T49" fmla="*/ 243791325 h 225"/>
                <a:gd name="T50" fmla="*/ 698280038 w 287"/>
                <a:gd name="T51" fmla="*/ 228277378 h 225"/>
                <a:gd name="T52" fmla="*/ 739035349 w 287"/>
                <a:gd name="T53" fmla="*/ 203898106 h 225"/>
                <a:gd name="T54" fmla="*/ 779790661 w 287"/>
                <a:gd name="T55" fmla="*/ 199466188 h 225"/>
                <a:gd name="T56" fmla="*/ 779790661 w 287"/>
                <a:gd name="T57" fmla="*/ 152924301 h 225"/>
                <a:gd name="T58" fmla="*/ 768923127 w 287"/>
                <a:gd name="T59" fmla="*/ 117463000 h 225"/>
                <a:gd name="T60" fmla="*/ 739035349 w 287"/>
                <a:gd name="T61" fmla="*/ 104165757 h 225"/>
                <a:gd name="T62" fmla="*/ 725449696 w 287"/>
                <a:gd name="T63" fmla="*/ 108597675 h 225"/>
                <a:gd name="T64" fmla="*/ 673825202 w 287"/>
                <a:gd name="T65" fmla="*/ 68704433 h 225"/>
                <a:gd name="T66" fmla="*/ 643939073 w 287"/>
                <a:gd name="T67" fmla="*/ 42109934 h 225"/>
                <a:gd name="T68" fmla="*/ 608616704 w 287"/>
                <a:gd name="T69" fmla="*/ 42109934 h 225"/>
                <a:gd name="T70" fmla="*/ 537973615 w 287"/>
                <a:gd name="T71" fmla="*/ 42109934 h 225"/>
                <a:gd name="T72" fmla="*/ 524389610 w 287"/>
                <a:gd name="T73" fmla="*/ 33244609 h 225"/>
                <a:gd name="T74" fmla="*/ 508085837 w 287"/>
                <a:gd name="T75" fmla="*/ 4431920 h 225"/>
                <a:gd name="T76" fmla="*/ 489067241 w 287"/>
                <a:gd name="T77" fmla="*/ 0 h 225"/>
                <a:gd name="T78" fmla="*/ 426575111 w 287"/>
                <a:gd name="T79" fmla="*/ 0 h 225"/>
                <a:gd name="T80" fmla="*/ 402121924 w 287"/>
                <a:gd name="T81" fmla="*/ 24379278 h 225"/>
                <a:gd name="T82" fmla="*/ 377668737 w 287"/>
                <a:gd name="T83" fmla="*/ 19945871 h 225"/>
                <a:gd name="T84" fmla="*/ 336913425 w 287"/>
                <a:gd name="T85" fmla="*/ 13297249 h 225"/>
                <a:gd name="T86" fmla="*/ 317893181 w 287"/>
                <a:gd name="T87" fmla="*/ 8865328 h 225"/>
                <a:gd name="T88" fmla="*/ 288007052 w 287"/>
                <a:gd name="T89" fmla="*/ 15513953 h 225"/>
                <a:gd name="T90" fmla="*/ 266270336 w 287"/>
                <a:gd name="T91" fmla="*/ 28811202 h 225"/>
                <a:gd name="T92" fmla="*/ 225515024 w 287"/>
                <a:gd name="T93" fmla="*/ 15513953 h 225"/>
                <a:gd name="T94" fmla="*/ 141286230 w 287"/>
                <a:gd name="T95" fmla="*/ 4431920 h 225"/>
                <a:gd name="T96" fmla="*/ 119549515 w 287"/>
                <a:gd name="T97" fmla="*/ 0 h 225"/>
                <a:gd name="T98" fmla="*/ 95096302 w 287"/>
                <a:gd name="T99" fmla="*/ 15513953 h 225"/>
                <a:gd name="T100" fmla="*/ 54340991 w 287"/>
                <a:gd name="T101" fmla="*/ 37676527 h 225"/>
                <a:gd name="T102" fmla="*/ 5434593 w 287"/>
                <a:gd name="T103" fmla="*/ 53190486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7"/>
                <a:gd name="T157" fmla="*/ 0 h 225"/>
                <a:gd name="T158" fmla="*/ 287 w 287"/>
                <a:gd name="T159" fmla="*/ 225 h 2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7" h="225">
                  <a:moveTo>
                    <a:pt x="2" y="24"/>
                  </a:moveTo>
                  <a:lnTo>
                    <a:pt x="0" y="31"/>
                  </a:lnTo>
                  <a:lnTo>
                    <a:pt x="4" y="58"/>
                  </a:lnTo>
                  <a:lnTo>
                    <a:pt x="17" y="97"/>
                  </a:lnTo>
                  <a:lnTo>
                    <a:pt x="28" y="108"/>
                  </a:lnTo>
                  <a:lnTo>
                    <a:pt x="54" y="118"/>
                  </a:lnTo>
                  <a:lnTo>
                    <a:pt x="65" y="121"/>
                  </a:lnTo>
                  <a:lnTo>
                    <a:pt x="67" y="134"/>
                  </a:lnTo>
                  <a:lnTo>
                    <a:pt x="67" y="156"/>
                  </a:lnTo>
                  <a:lnTo>
                    <a:pt x="93" y="182"/>
                  </a:lnTo>
                  <a:lnTo>
                    <a:pt x="109" y="190"/>
                  </a:lnTo>
                  <a:lnTo>
                    <a:pt x="117" y="194"/>
                  </a:lnTo>
                  <a:lnTo>
                    <a:pt x="139" y="221"/>
                  </a:lnTo>
                  <a:lnTo>
                    <a:pt x="146" y="216"/>
                  </a:lnTo>
                  <a:lnTo>
                    <a:pt x="161" y="214"/>
                  </a:lnTo>
                  <a:lnTo>
                    <a:pt x="178" y="225"/>
                  </a:lnTo>
                  <a:lnTo>
                    <a:pt x="191" y="218"/>
                  </a:lnTo>
                  <a:lnTo>
                    <a:pt x="209" y="197"/>
                  </a:lnTo>
                  <a:lnTo>
                    <a:pt x="222" y="190"/>
                  </a:lnTo>
                  <a:lnTo>
                    <a:pt x="235" y="195"/>
                  </a:lnTo>
                  <a:lnTo>
                    <a:pt x="243" y="192"/>
                  </a:lnTo>
                  <a:lnTo>
                    <a:pt x="244" y="184"/>
                  </a:lnTo>
                  <a:lnTo>
                    <a:pt x="246" y="142"/>
                  </a:lnTo>
                  <a:lnTo>
                    <a:pt x="254" y="129"/>
                  </a:lnTo>
                  <a:lnTo>
                    <a:pt x="254" y="110"/>
                  </a:lnTo>
                  <a:lnTo>
                    <a:pt x="257" y="103"/>
                  </a:lnTo>
                  <a:lnTo>
                    <a:pt x="272" y="92"/>
                  </a:lnTo>
                  <a:lnTo>
                    <a:pt x="287" y="90"/>
                  </a:lnTo>
                  <a:lnTo>
                    <a:pt x="287" y="69"/>
                  </a:lnTo>
                  <a:lnTo>
                    <a:pt x="283" y="53"/>
                  </a:lnTo>
                  <a:lnTo>
                    <a:pt x="272" y="47"/>
                  </a:lnTo>
                  <a:lnTo>
                    <a:pt x="267" y="49"/>
                  </a:lnTo>
                  <a:lnTo>
                    <a:pt x="248" y="31"/>
                  </a:lnTo>
                  <a:lnTo>
                    <a:pt x="237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6031953" y="2622561"/>
              <a:ext cx="86519" cy="66583"/>
            </a:xfrm>
            <a:custGeom>
              <a:avLst/>
              <a:gdLst>
                <a:gd name="T0" fmla="*/ 71615951 w 44"/>
                <a:gd name="T1" fmla="*/ 0 h 37"/>
                <a:gd name="T2" fmla="*/ 16526886 w 44"/>
                <a:gd name="T3" fmla="*/ 29316240 h 37"/>
                <a:gd name="T4" fmla="*/ 0 w 44"/>
                <a:gd name="T5" fmla="*/ 45102132 h 37"/>
                <a:gd name="T6" fmla="*/ 35808805 w 44"/>
                <a:gd name="T7" fmla="*/ 54122868 h 37"/>
                <a:gd name="T8" fmla="*/ 66107544 w 44"/>
                <a:gd name="T9" fmla="*/ 83439096 h 37"/>
                <a:gd name="T10" fmla="*/ 90897863 w 44"/>
                <a:gd name="T11" fmla="*/ 63143593 h 37"/>
                <a:gd name="T12" fmla="*/ 121196615 w 44"/>
                <a:gd name="T13" fmla="*/ 45102132 h 37"/>
                <a:gd name="T14" fmla="*/ 96406270 w 44"/>
                <a:gd name="T15" fmla="*/ 24806628 h 37"/>
                <a:gd name="T16" fmla="*/ 71615951 w 44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7"/>
                <a:gd name="T29" fmla="*/ 44 w 44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7">
                  <a:moveTo>
                    <a:pt x="26" y="0"/>
                  </a:moveTo>
                  <a:lnTo>
                    <a:pt x="6" y="13"/>
                  </a:lnTo>
                  <a:lnTo>
                    <a:pt x="0" y="20"/>
                  </a:lnTo>
                  <a:lnTo>
                    <a:pt x="13" y="24"/>
                  </a:lnTo>
                  <a:lnTo>
                    <a:pt x="24" y="37"/>
                  </a:lnTo>
                  <a:lnTo>
                    <a:pt x="33" y="28"/>
                  </a:lnTo>
                  <a:lnTo>
                    <a:pt x="44" y="20"/>
                  </a:lnTo>
                  <a:lnTo>
                    <a:pt x="35" y="11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6005621" y="2698657"/>
              <a:ext cx="129779" cy="119850"/>
            </a:xfrm>
            <a:custGeom>
              <a:avLst/>
              <a:gdLst>
                <a:gd name="T0" fmla="*/ 153351781 w 65"/>
                <a:gd name="T1" fmla="*/ 0 h 67"/>
                <a:gd name="T2" fmla="*/ 90875249 w 65"/>
                <a:gd name="T3" fmla="*/ 8913098 h 67"/>
                <a:gd name="T4" fmla="*/ 68155601 w 65"/>
                <a:gd name="T5" fmla="*/ 0 h 67"/>
                <a:gd name="T6" fmla="*/ 31238266 w 65"/>
                <a:gd name="T7" fmla="*/ 37879545 h 67"/>
                <a:gd name="T8" fmla="*/ 17038900 w 65"/>
                <a:gd name="T9" fmla="*/ 28967943 h 67"/>
                <a:gd name="T10" fmla="*/ 0 w 65"/>
                <a:gd name="T11" fmla="*/ 53478592 h 67"/>
                <a:gd name="T12" fmla="*/ 19878435 w 65"/>
                <a:gd name="T13" fmla="*/ 66847488 h 67"/>
                <a:gd name="T14" fmla="*/ 19878435 w 65"/>
                <a:gd name="T15" fmla="*/ 129237682 h 67"/>
                <a:gd name="T16" fmla="*/ 36917335 w 65"/>
                <a:gd name="T17" fmla="*/ 149292518 h 67"/>
                <a:gd name="T18" fmla="*/ 130632132 w 65"/>
                <a:gd name="T19" fmla="*/ 66847488 h 67"/>
                <a:gd name="T20" fmla="*/ 167551140 w 65"/>
                <a:gd name="T21" fmla="*/ 66847488 h 67"/>
                <a:gd name="T22" fmla="*/ 184590033 w 65"/>
                <a:gd name="T23" fmla="*/ 44565486 h 67"/>
                <a:gd name="T24" fmla="*/ 178910964 w 65"/>
                <a:gd name="T25" fmla="*/ 33423744 h 67"/>
                <a:gd name="T26" fmla="*/ 153351781 w 65"/>
                <a:gd name="T27" fmla="*/ 0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67"/>
                <a:gd name="T44" fmla="*/ 65 w 65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67">
                  <a:moveTo>
                    <a:pt x="54" y="0"/>
                  </a:moveTo>
                  <a:lnTo>
                    <a:pt x="32" y="4"/>
                  </a:lnTo>
                  <a:lnTo>
                    <a:pt x="24" y="0"/>
                  </a:lnTo>
                  <a:lnTo>
                    <a:pt x="11" y="17"/>
                  </a:lnTo>
                  <a:lnTo>
                    <a:pt x="6" y="13"/>
                  </a:lnTo>
                  <a:lnTo>
                    <a:pt x="0" y="24"/>
                  </a:lnTo>
                  <a:lnTo>
                    <a:pt x="7" y="30"/>
                  </a:lnTo>
                  <a:lnTo>
                    <a:pt x="7" y="58"/>
                  </a:lnTo>
                  <a:lnTo>
                    <a:pt x="13" y="67"/>
                  </a:lnTo>
                  <a:lnTo>
                    <a:pt x="46" y="30"/>
                  </a:lnTo>
                  <a:lnTo>
                    <a:pt x="59" y="30"/>
                  </a:lnTo>
                  <a:lnTo>
                    <a:pt x="65" y="20"/>
                  </a:lnTo>
                  <a:lnTo>
                    <a:pt x="63" y="15"/>
                  </a:lnTo>
                  <a:lnTo>
                    <a:pt x="54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6154207" y="2510320"/>
              <a:ext cx="417548" cy="340526"/>
            </a:xfrm>
            <a:custGeom>
              <a:avLst/>
              <a:gdLst>
                <a:gd name="T0" fmla="*/ 207 w 214"/>
                <a:gd name="T1" fmla="*/ 180 h 191"/>
                <a:gd name="T2" fmla="*/ 205 w 214"/>
                <a:gd name="T3" fmla="*/ 169 h 191"/>
                <a:gd name="T4" fmla="*/ 212 w 214"/>
                <a:gd name="T5" fmla="*/ 159 h 191"/>
                <a:gd name="T6" fmla="*/ 212 w 214"/>
                <a:gd name="T7" fmla="*/ 145 h 191"/>
                <a:gd name="T8" fmla="*/ 197 w 214"/>
                <a:gd name="T9" fmla="*/ 134 h 191"/>
                <a:gd name="T10" fmla="*/ 192 w 214"/>
                <a:gd name="T11" fmla="*/ 128 h 191"/>
                <a:gd name="T12" fmla="*/ 188 w 214"/>
                <a:gd name="T13" fmla="*/ 109 h 191"/>
                <a:gd name="T14" fmla="*/ 179 w 214"/>
                <a:gd name="T15" fmla="*/ 93 h 191"/>
                <a:gd name="T16" fmla="*/ 169 w 214"/>
                <a:gd name="T17" fmla="*/ 80 h 191"/>
                <a:gd name="T18" fmla="*/ 169 w 214"/>
                <a:gd name="T19" fmla="*/ 69 h 191"/>
                <a:gd name="T20" fmla="*/ 175 w 214"/>
                <a:gd name="T21" fmla="*/ 61 h 191"/>
                <a:gd name="T22" fmla="*/ 199 w 214"/>
                <a:gd name="T23" fmla="*/ 63 h 191"/>
                <a:gd name="T24" fmla="*/ 208 w 214"/>
                <a:gd name="T25" fmla="*/ 52 h 191"/>
                <a:gd name="T26" fmla="*/ 214 w 214"/>
                <a:gd name="T27" fmla="*/ 24 h 191"/>
                <a:gd name="T28" fmla="*/ 212 w 214"/>
                <a:gd name="T29" fmla="*/ 15 h 191"/>
                <a:gd name="T30" fmla="*/ 201 w 214"/>
                <a:gd name="T31" fmla="*/ 13 h 191"/>
                <a:gd name="T32" fmla="*/ 181 w 214"/>
                <a:gd name="T33" fmla="*/ 15 h 191"/>
                <a:gd name="T34" fmla="*/ 153 w 214"/>
                <a:gd name="T35" fmla="*/ 15 h 191"/>
                <a:gd name="T36" fmla="*/ 132 w 214"/>
                <a:gd name="T37" fmla="*/ 6 h 191"/>
                <a:gd name="T38" fmla="*/ 117 w 214"/>
                <a:gd name="T39" fmla="*/ 2 h 191"/>
                <a:gd name="T40" fmla="*/ 104 w 214"/>
                <a:gd name="T41" fmla="*/ 0 h 191"/>
                <a:gd name="T42" fmla="*/ 91 w 214"/>
                <a:gd name="T43" fmla="*/ 17 h 191"/>
                <a:gd name="T44" fmla="*/ 76 w 214"/>
                <a:gd name="T45" fmla="*/ 28 h 191"/>
                <a:gd name="T46" fmla="*/ 54 w 214"/>
                <a:gd name="T47" fmla="*/ 26 h 191"/>
                <a:gd name="T48" fmla="*/ 41 w 214"/>
                <a:gd name="T49" fmla="*/ 35 h 191"/>
                <a:gd name="T50" fmla="*/ 20 w 214"/>
                <a:gd name="T51" fmla="*/ 56 h 191"/>
                <a:gd name="T52" fmla="*/ 4 w 214"/>
                <a:gd name="T53" fmla="*/ 69 h 191"/>
                <a:gd name="T54" fmla="*/ 0 w 214"/>
                <a:gd name="T55" fmla="*/ 78 h 191"/>
                <a:gd name="T56" fmla="*/ 9 w 214"/>
                <a:gd name="T57" fmla="*/ 95 h 191"/>
                <a:gd name="T58" fmla="*/ 19 w 214"/>
                <a:gd name="T59" fmla="*/ 117 h 191"/>
                <a:gd name="T60" fmla="*/ 30 w 214"/>
                <a:gd name="T61" fmla="*/ 130 h 191"/>
                <a:gd name="T62" fmla="*/ 41 w 214"/>
                <a:gd name="T63" fmla="*/ 126 h 191"/>
                <a:gd name="T64" fmla="*/ 60 w 214"/>
                <a:gd name="T65" fmla="*/ 119 h 191"/>
                <a:gd name="T66" fmla="*/ 58 w 214"/>
                <a:gd name="T67" fmla="*/ 137 h 191"/>
                <a:gd name="T68" fmla="*/ 52 w 214"/>
                <a:gd name="T69" fmla="*/ 159 h 191"/>
                <a:gd name="T70" fmla="*/ 54 w 214"/>
                <a:gd name="T71" fmla="*/ 163 h 191"/>
                <a:gd name="T72" fmla="*/ 63 w 214"/>
                <a:gd name="T73" fmla="*/ 163 h 191"/>
                <a:gd name="T74" fmla="*/ 76 w 214"/>
                <a:gd name="T75" fmla="*/ 159 h 191"/>
                <a:gd name="T76" fmla="*/ 104 w 214"/>
                <a:gd name="T77" fmla="*/ 162 h 191"/>
                <a:gd name="T78" fmla="*/ 112 w 214"/>
                <a:gd name="T79" fmla="*/ 172 h 191"/>
                <a:gd name="T80" fmla="*/ 128 w 214"/>
                <a:gd name="T81" fmla="*/ 178 h 191"/>
                <a:gd name="T82" fmla="*/ 141 w 214"/>
                <a:gd name="T83" fmla="*/ 191 h 191"/>
                <a:gd name="T84" fmla="*/ 150 w 214"/>
                <a:gd name="T85" fmla="*/ 189 h 191"/>
                <a:gd name="T86" fmla="*/ 167 w 214"/>
                <a:gd name="T87" fmla="*/ 180 h 191"/>
                <a:gd name="T88" fmla="*/ 184 w 214"/>
                <a:gd name="T89" fmla="*/ 178 h 191"/>
                <a:gd name="T90" fmla="*/ 207 w 214"/>
                <a:gd name="T91" fmla="*/ 180 h 1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4"/>
                <a:gd name="T139" fmla="*/ 0 h 191"/>
                <a:gd name="T140" fmla="*/ 214 w 214"/>
                <a:gd name="T141" fmla="*/ 191 h 1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4" h="191">
                  <a:moveTo>
                    <a:pt x="207" y="180"/>
                  </a:moveTo>
                  <a:lnTo>
                    <a:pt x="205" y="169"/>
                  </a:lnTo>
                  <a:lnTo>
                    <a:pt x="212" y="159"/>
                  </a:lnTo>
                  <a:lnTo>
                    <a:pt x="212" y="145"/>
                  </a:lnTo>
                  <a:lnTo>
                    <a:pt x="197" y="134"/>
                  </a:lnTo>
                  <a:lnTo>
                    <a:pt x="192" y="128"/>
                  </a:lnTo>
                  <a:lnTo>
                    <a:pt x="188" y="109"/>
                  </a:lnTo>
                  <a:lnTo>
                    <a:pt x="179" y="93"/>
                  </a:lnTo>
                  <a:lnTo>
                    <a:pt x="169" y="80"/>
                  </a:lnTo>
                  <a:lnTo>
                    <a:pt x="169" y="69"/>
                  </a:lnTo>
                  <a:lnTo>
                    <a:pt x="175" y="61"/>
                  </a:lnTo>
                  <a:lnTo>
                    <a:pt x="199" y="63"/>
                  </a:lnTo>
                  <a:lnTo>
                    <a:pt x="208" y="52"/>
                  </a:lnTo>
                  <a:lnTo>
                    <a:pt x="214" y="24"/>
                  </a:lnTo>
                  <a:lnTo>
                    <a:pt x="212" y="15"/>
                  </a:lnTo>
                  <a:lnTo>
                    <a:pt x="201" y="13"/>
                  </a:lnTo>
                  <a:lnTo>
                    <a:pt x="181" y="15"/>
                  </a:lnTo>
                  <a:lnTo>
                    <a:pt x="153" y="15"/>
                  </a:lnTo>
                  <a:lnTo>
                    <a:pt x="132" y="6"/>
                  </a:lnTo>
                  <a:lnTo>
                    <a:pt x="117" y="2"/>
                  </a:lnTo>
                  <a:lnTo>
                    <a:pt x="104" y="0"/>
                  </a:lnTo>
                  <a:lnTo>
                    <a:pt x="91" y="17"/>
                  </a:lnTo>
                  <a:lnTo>
                    <a:pt x="76" y="28"/>
                  </a:lnTo>
                  <a:lnTo>
                    <a:pt x="54" y="26"/>
                  </a:lnTo>
                  <a:lnTo>
                    <a:pt x="41" y="35"/>
                  </a:lnTo>
                  <a:lnTo>
                    <a:pt x="20" y="56"/>
                  </a:lnTo>
                  <a:lnTo>
                    <a:pt x="4" y="69"/>
                  </a:lnTo>
                  <a:lnTo>
                    <a:pt x="0" y="78"/>
                  </a:lnTo>
                  <a:lnTo>
                    <a:pt x="9" y="95"/>
                  </a:lnTo>
                  <a:lnTo>
                    <a:pt x="19" y="117"/>
                  </a:lnTo>
                  <a:lnTo>
                    <a:pt x="30" y="130"/>
                  </a:lnTo>
                  <a:lnTo>
                    <a:pt x="41" y="126"/>
                  </a:lnTo>
                  <a:lnTo>
                    <a:pt x="60" y="119"/>
                  </a:lnTo>
                  <a:lnTo>
                    <a:pt x="58" y="137"/>
                  </a:lnTo>
                  <a:lnTo>
                    <a:pt x="52" y="159"/>
                  </a:lnTo>
                  <a:lnTo>
                    <a:pt x="54" y="163"/>
                  </a:lnTo>
                  <a:lnTo>
                    <a:pt x="63" y="163"/>
                  </a:lnTo>
                  <a:lnTo>
                    <a:pt x="76" y="159"/>
                  </a:lnTo>
                  <a:lnTo>
                    <a:pt x="104" y="162"/>
                  </a:lnTo>
                  <a:lnTo>
                    <a:pt x="112" y="172"/>
                  </a:lnTo>
                  <a:lnTo>
                    <a:pt x="128" y="178"/>
                  </a:lnTo>
                  <a:lnTo>
                    <a:pt x="141" y="191"/>
                  </a:lnTo>
                  <a:lnTo>
                    <a:pt x="150" y="189"/>
                  </a:lnTo>
                  <a:lnTo>
                    <a:pt x="167" y="180"/>
                  </a:lnTo>
                  <a:lnTo>
                    <a:pt x="184" y="178"/>
                  </a:lnTo>
                  <a:lnTo>
                    <a:pt x="207" y="180"/>
                  </a:lnTo>
                  <a:close/>
                </a:path>
              </a:pathLst>
            </a:custGeom>
            <a:noFill/>
            <a:ln w="0" cap="flat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5832583" y="2409494"/>
              <a:ext cx="54545" cy="43754"/>
            </a:xfrm>
            <a:custGeom>
              <a:avLst/>
              <a:gdLst>
                <a:gd name="T0" fmla="*/ 63002436 w 29"/>
                <a:gd name="T1" fmla="*/ 0 h 26"/>
                <a:gd name="T2" fmla="*/ 35281807 w 29"/>
                <a:gd name="T3" fmla="*/ 11833023 h 26"/>
                <a:gd name="T4" fmla="*/ 0 w 29"/>
                <a:gd name="T5" fmla="*/ 33527361 h 26"/>
                <a:gd name="T6" fmla="*/ 5040258 w 29"/>
                <a:gd name="T7" fmla="*/ 51276898 h 26"/>
                <a:gd name="T8" fmla="*/ 25201288 w 29"/>
                <a:gd name="T9" fmla="*/ 51276898 h 26"/>
                <a:gd name="T10" fmla="*/ 73082949 w 29"/>
                <a:gd name="T11" fmla="*/ 25639151 h 26"/>
                <a:gd name="T12" fmla="*/ 63002436 w 29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6"/>
                <a:gd name="T23" fmla="*/ 29 w 2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6">
                  <a:moveTo>
                    <a:pt x="25" y="0"/>
                  </a:moveTo>
                  <a:lnTo>
                    <a:pt x="14" y="6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10" y="26"/>
                  </a:lnTo>
                  <a:lnTo>
                    <a:pt x="29" y="13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5887127" y="899001"/>
              <a:ext cx="853905" cy="1607514"/>
            </a:xfrm>
            <a:custGeom>
              <a:avLst/>
              <a:gdLst>
                <a:gd name="T0" fmla="*/ 323684702 w 437"/>
                <a:gd name="T1" fmla="*/ 1926548818 h 903"/>
                <a:gd name="T2" fmla="*/ 252964612 w 437"/>
                <a:gd name="T3" fmla="*/ 1877998580 h 903"/>
                <a:gd name="T4" fmla="*/ 160482540 w 437"/>
                <a:gd name="T5" fmla="*/ 1862550507 h 903"/>
                <a:gd name="T6" fmla="*/ 160482540 w 437"/>
                <a:gd name="T7" fmla="*/ 1705868214 h 903"/>
                <a:gd name="T8" fmla="*/ 119681600 w 437"/>
                <a:gd name="T9" fmla="*/ 1599940692 h 903"/>
                <a:gd name="T10" fmla="*/ 111522731 w 437"/>
                <a:gd name="T11" fmla="*/ 1518287918 h 903"/>
                <a:gd name="T12" fmla="*/ 81601906 w 437"/>
                <a:gd name="T13" fmla="*/ 1445462561 h 903"/>
                <a:gd name="T14" fmla="*/ 141441881 w 437"/>
                <a:gd name="T15" fmla="*/ 1372638689 h 903"/>
                <a:gd name="T16" fmla="*/ 171362680 w 437"/>
                <a:gd name="T17" fmla="*/ 1306434360 h 903"/>
                <a:gd name="T18" fmla="*/ 291044280 w 437"/>
                <a:gd name="T19" fmla="*/ 1224781957 h 903"/>
                <a:gd name="T20" fmla="*/ 372646160 w 437"/>
                <a:gd name="T21" fmla="*/ 1127681481 h 903"/>
                <a:gd name="T22" fmla="*/ 432487862 w 437"/>
                <a:gd name="T23" fmla="*/ 1046030564 h 903"/>
                <a:gd name="T24" fmla="*/ 484168942 w 437"/>
                <a:gd name="T25" fmla="*/ 988653280 h 903"/>
                <a:gd name="T26" fmla="*/ 492327811 w 437"/>
                <a:gd name="T27" fmla="*/ 931275996 h 903"/>
                <a:gd name="T28" fmla="*/ 473288802 w 437"/>
                <a:gd name="T29" fmla="*/ 873898712 h 903"/>
                <a:gd name="T30" fmla="*/ 413447100 w 437"/>
                <a:gd name="T31" fmla="*/ 849623593 h 903"/>
                <a:gd name="T32" fmla="*/ 323684702 w 437"/>
                <a:gd name="T33" fmla="*/ 692939629 h 903"/>
                <a:gd name="T34" fmla="*/ 331845220 w 437"/>
                <a:gd name="T35" fmla="*/ 562736988 h 903"/>
                <a:gd name="T36" fmla="*/ 291044280 w 437"/>
                <a:gd name="T37" fmla="*/ 432535833 h 903"/>
                <a:gd name="T38" fmla="*/ 220324190 w 437"/>
                <a:gd name="T39" fmla="*/ 348677319 h 903"/>
                <a:gd name="T40" fmla="*/ 81601906 w 437"/>
                <a:gd name="T41" fmla="*/ 284679008 h 903"/>
                <a:gd name="T42" fmla="*/ 29920812 w 437"/>
                <a:gd name="T43" fmla="*/ 218474678 h 903"/>
                <a:gd name="T44" fmla="*/ 40800953 w 437"/>
                <a:gd name="T45" fmla="*/ 172131898 h 903"/>
                <a:gd name="T46" fmla="*/ 130561740 w 437"/>
                <a:gd name="T47" fmla="*/ 209647632 h 903"/>
                <a:gd name="T48" fmla="*/ 291044280 w 437"/>
                <a:gd name="T49" fmla="*/ 242749797 h 903"/>
                <a:gd name="T50" fmla="*/ 353605501 w 437"/>
                <a:gd name="T51" fmla="*/ 275851962 h 903"/>
                <a:gd name="T52" fmla="*/ 432487862 w 437"/>
                <a:gd name="T53" fmla="*/ 218474678 h 903"/>
                <a:gd name="T54" fmla="*/ 484168942 w 437"/>
                <a:gd name="T55" fmla="*/ 172131898 h 903"/>
                <a:gd name="T56" fmla="*/ 473288802 w 437"/>
                <a:gd name="T57" fmla="*/ 81652426 h 903"/>
                <a:gd name="T58" fmla="*/ 554889032 w 437"/>
                <a:gd name="T59" fmla="*/ 41929222 h 903"/>
                <a:gd name="T60" fmla="*/ 663692089 w 437"/>
                <a:gd name="T61" fmla="*/ 57377307 h 903"/>
                <a:gd name="T62" fmla="*/ 663692089 w 437"/>
                <a:gd name="T63" fmla="*/ 130202687 h 903"/>
                <a:gd name="T64" fmla="*/ 573929691 w 437"/>
                <a:gd name="T65" fmla="*/ 203026605 h 903"/>
                <a:gd name="T66" fmla="*/ 674572230 w 437"/>
                <a:gd name="T67" fmla="*/ 187578485 h 903"/>
                <a:gd name="T68" fmla="*/ 685452370 w 437"/>
                <a:gd name="T69" fmla="*/ 66204353 h 903"/>
                <a:gd name="T70" fmla="*/ 745292320 w 437"/>
                <a:gd name="T71" fmla="*/ 139029733 h 903"/>
                <a:gd name="T72" fmla="*/ 726253310 w 437"/>
                <a:gd name="T73" fmla="*/ 251576843 h 903"/>
                <a:gd name="T74" fmla="*/ 805133918 w 437"/>
                <a:gd name="T75" fmla="*/ 348677319 h 903"/>
                <a:gd name="T76" fmla="*/ 856814999 w 437"/>
                <a:gd name="T77" fmla="*/ 439155375 h 903"/>
                <a:gd name="T78" fmla="*/ 864975723 w 437"/>
                <a:gd name="T79" fmla="*/ 578185061 h 903"/>
                <a:gd name="T80" fmla="*/ 946575954 w 437"/>
                <a:gd name="T81" fmla="*/ 774592032 h 903"/>
                <a:gd name="T82" fmla="*/ 976496753 w 437"/>
                <a:gd name="T83" fmla="*/ 988653280 h 903"/>
                <a:gd name="T84" fmla="*/ 1017297693 w 437"/>
                <a:gd name="T85" fmla="*/ 1143129554 h 903"/>
                <a:gd name="T86" fmla="*/ 1136979241 w 437"/>
                <a:gd name="T87" fmla="*/ 1249057076 h 903"/>
                <a:gd name="T88" fmla="*/ 1188660322 w 437"/>
                <a:gd name="T89" fmla="*/ 1332915497 h 903"/>
                <a:gd name="T90" fmla="*/ 1128818723 w 437"/>
                <a:gd name="T91" fmla="*/ 1500633826 h 903"/>
                <a:gd name="T92" fmla="*/ 1098899573 w 437"/>
                <a:gd name="T93" fmla="*/ 1591113646 h 903"/>
                <a:gd name="T94" fmla="*/ 1036338352 w 437"/>
                <a:gd name="T95" fmla="*/ 1641869903 h 903"/>
                <a:gd name="T96" fmla="*/ 886736005 w 437"/>
                <a:gd name="T97" fmla="*/ 1763244012 h 903"/>
                <a:gd name="T98" fmla="*/ 816014059 w 437"/>
                <a:gd name="T99" fmla="*/ 1820621296 h 903"/>
                <a:gd name="T100" fmla="*/ 726253310 w 437"/>
                <a:gd name="T101" fmla="*/ 1853723461 h 903"/>
                <a:gd name="T102" fmla="*/ 584809832 w 437"/>
                <a:gd name="T103" fmla="*/ 1886825626 h 903"/>
                <a:gd name="T104" fmla="*/ 443368002 w 437"/>
                <a:gd name="T105" fmla="*/ 1935375864 h 903"/>
                <a:gd name="T106" fmla="*/ 331845220 w 437"/>
                <a:gd name="T107" fmla="*/ 1992753147 h 9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7"/>
                <a:gd name="T163" fmla="*/ 0 h 903"/>
                <a:gd name="T164" fmla="*/ 437 w 437"/>
                <a:gd name="T165" fmla="*/ 903 h 9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7" h="903">
                  <a:moveTo>
                    <a:pt x="122" y="903"/>
                  </a:moveTo>
                  <a:lnTo>
                    <a:pt x="119" y="873"/>
                  </a:lnTo>
                  <a:lnTo>
                    <a:pt x="104" y="858"/>
                  </a:lnTo>
                  <a:lnTo>
                    <a:pt x="93" y="851"/>
                  </a:lnTo>
                  <a:lnTo>
                    <a:pt x="74" y="844"/>
                  </a:lnTo>
                  <a:lnTo>
                    <a:pt x="59" y="844"/>
                  </a:lnTo>
                  <a:lnTo>
                    <a:pt x="52" y="829"/>
                  </a:lnTo>
                  <a:lnTo>
                    <a:pt x="59" y="773"/>
                  </a:lnTo>
                  <a:lnTo>
                    <a:pt x="56" y="740"/>
                  </a:lnTo>
                  <a:lnTo>
                    <a:pt x="44" y="725"/>
                  </a:lnTo>
                  <a:lnTo>
                    <a:pt x="37" y="718"/>
                  </a:lnTo>
                  <a:lnTo>
                    <a:pt x="41" y="688"/>
                  </a:lnTo>
                  <a:lnTo>
                    <a:pt x="37" y="669"/>
                  </a:lnTo>
                  <a:lnTo>
                    <a:pt x="30" y="655"/>
                  </a:lnTo>
                  <a:lnTo>
                    <a:pt x="41" y="622"/>
                  </a:lnTo>
                  <a:lnTo>
                    <a:pt x="52" y="622"/>
                  </a:lnTo>
                  <a:lnTo>
                    <a:pt x="59" y="615"/>
                  </a:lnTo>
                  <a:lnTo>
                    <a:pt x="63" y="592"/>
                  </a:lnTo>
                  <a:lnTo>
                    <a:pt x="85" y="574"/>
                  </a:lnTo>
                  <a:lnTo>
                    <a:pt x="107" y="555"/>
                  </a:lnTo>
                  <a:lnTo>
                    <a:pt x="111" y="533"/>
                  </a:lnTo>
                  <a:lnTo>
                    <a:pt x="137" y="511"/>
                  </a:lnTo>
                  <a:lnTo>
                    <a:pt x="163" y="485"/>
                  </a:lnTo>
                  <a:lnTo>
                    <a:pt x="159" y="474"/>
                  </a:lnTo>
                  <a:lnTo>
                    <a:pt x="159" y="459"/>
                  </a:lnTo>
                  <a:lnTo>
                    <a:pt x="178" y="448"/>
                  </a:lnTo>
                  <a:lnTo>
                    <a:pt x="185" y="444"/>
                  </a:lnTo>
                  <a:lnTo>
                    <a:pt x="181" y="422"/>
                  </a:lnTo>
                  <a:lnTo>
                    <a:pt x="181" y="400"/>
                  </a:lnTo>
                  <a:lnTo>
                    <a:pt x="174" y="396"/>
                  </a:lnTo>
                  <a:lnTo>
                    <a:pt x="163" y="400"/>
                  </a:lnTo>
                  <a:lnTo>
                    <a:pt x="152" y="385"/>
                  </a:lnTo>
                  <a:lnTo>
                    <a:pt x="141" y="344"/>
                  </a:lnTo>
                  <a:lnTo>
                    <a:pt x="119" y="314"/>
                  </a:lnTo>
                  <a:lnTo>
                    <a:pt x="126" y="273"/>
                  </a:lnTo>
                  <a:lnTo>
                    <a:pt x="122" y="255"/>
                  </a:lnTo>
                  <a:lnTo>
                    <a:pt x="96" y="229"/>
                  </a:lnTo>
                  <a:lnTo>
                    <a:pt x="107" y="196"/>
                  </a:lnTo>
                  <a:lnTo>
                    <a:pt x="100" y="177"/>
                  </a:lnTo>
                  <a:lnTo>
                    <a:pt x="81" y="158"/>
                  </a:lnTo>
                  <a:lnTo>
                    <a:pt x="70" y="170"/>
                  </a:lnTo>
                  <a:lnTo>
                    <a:pt x="30" y="129"/>
                  </a:lnTo>
                  <a:lnTo>
                    <a:pt x="19" y="114"/>
                  </a:lnTo>
                  <a:lnTo>
                    <a:pt x="11" y="99"/>
                  </a:lnTo>
                  <a:lnTo>
                    <a:pt x="0" y="92"/>
                  </a:lnTo>
                  <a:lnTo>
                    <a:pt x="15" y="78"/>
                  </a:lnTo>
                  <a:lnTo>
                    <a:pt x="37" y="78"/>
                  </a:lnTo>
                  <a:lnTo>
                    <a:pt x="48" y="95"/>
                  </a:lnTo>
                  <a:lnTo>
                    <a:pt x="78" y="129"/>
                  </a:lnTo>
                  <a:lnTo>
                    <a:pt x="107" y="110"/>
                  </a:lnTo>
                  <a:lnTo>
                    <a:pt x="126" y="114"/>
                  </a:lnTo>
                  <a:lnTo>
                    <a:pt x="130" y="125"/>
                  </a:lnTo>
                  <a:lnTo>
                    <a:pt x="152" y="129"/>
                  </a:lnTo>
                  <a:lnTo>
                    <a:pt x="159" y="99"/>
                  </a:lnTo>
                  <a:lnTo>
                    <a:pt x="170" y="89"/>
                  </a:lnTo>
                  <a:lnTo>
                    <a:pt x="178" y="78"/>
                  </a:lnTo>
                  <a:lnTo>
                    <a:pt x="178" y="67"/>
                  </a:lnTo>
                  <a:lnTo>
                    <a:pt x="174" y="37"/>
                  </a:lnTo>
                  <a:lnTo>
                    <a:pt x="193" y="19"/>
                  </a:lnTo>
                  <a:lnTo>
                    <a:pt x="204" y="19"/>
                  </a:lnTo>
                  <a:lnTo>
                    <a:pt x="222" y="0"/>
                  </a:lnTo>
                  <a:lnTo>
                    <a:pt x="244" y="26"/>
                  </a:lnTo>
                  <a:lnTo>
                    <a:pt x="252" y="37"/>
                  </a:lnTo>
                  <a:lnTo>
                    <a:pt x="244" y="59"/>
                  </a:lnTo>
                  <a:lnTo>
                    <a:pt x="226" y="74"/>
                  </a:lnTo>
                  <a:lnTo>
                    <a:pt x="211" y="92"/>
                  </a:lnTo>
                  <a:lnTo>
                    <a:pt x="215" y="110"/>
                  </a:lnTo>
                  <a:lnTo>
                    <a:pt x="248" y="85"/>
                  </a:lnTo>
                  <a:lnTo>
                    <a:pt x="248" y="63"/>
                  </a:lnTo>
                  <a:lnTo>
                    <a:pt x="252" y="30"/>
                  </a:lnTo>
                  <a:lnTo>
                    <a:pt x="263" y="22"/>
                  </a:lnTo>
                  <a:lnTo>
                    <a:pt x="274" y="63"/>
                  </a:lnTo>
                  <a:lnTo>
                    <a:pt x="274" y="99"/>
                  </a:lnTo>
                  <a:lnTo>
                    <a:pt x="267" y="114"/>
                  </a:lnTo>
                  <a:lnTo>
                    <a:pt x="267" y="136"/>
                  </a:lnTo>
                  <a:lnTo>
                    <a:pt x="296" y="158"/>
                  </a:lnTo>
                  <a:lnTo>
                    <a:pt x="296" y="173"/>
                  </a:lnTo>
                  <a:lnTo>
                    <a:pt x="315" y="199"/>
                  </a:lnTo>
                  <a:lnTo>
                    <a:pt x="322" y="218"/>
                  </a:lnTo>
                  <a:lnTo>
                    <a:pt x="318" y="262"/>
                  </a:lnTo>
                  <a:lnTo>
                    <a:pt x="330" y="311"/>
                  </a:lnTo>
                  <a:lnTo>
                    <a:pt x="348" y="351"/>
                  </a:lnTo>
                  <a:lnTo>
                    <a:pt x="344" y="411"/>
                  </a:lnTo>
                  <a:lnTo>
                    <a:pt x="359" y="448"/>
                  </a:lnTo>
                  <a:lnTo>
                    <a:pt x="367" y="463"/>
                  </a:lnTo>
                  <a:lnTo>
                    <a:pt x="374" y="518"/>
                  </a:lnTo>
                  <a:lnTo>
                    <a:pt x="381" y="541"/>
                  </a:lnTo>
                  <a:lnTo>
                    <a:pt x="418" y="566"/>
                  </a:lnTo>
                  <a:lnTo>
                    <a:pt x="437" y="589"/>
                  </a:lnTo>
                  <a:lnTo>
                    <a:pt x="437" y="604"/>
                  </a:lnTo>
                  <a:lnTo>
                    <a:pt x="422" y="673"/>
                  </a:lnTo>
                  <a:lnTo>
                    <a:pt x="415" y="680"/>
                  </a:lnTo>
                  <a:lnTo>
                    <a:pt x="422" y="695"/>
                  </a:lnTo>
                  <a:lnTo>
                    <a:pt x="404" y="721"/>
                  </a:lnTo>
                  <a:lnTo>
                    <a:pt x="381" y="732"/>
                  </a:lnTo>
                  <a:lnTo>
                    <a:pt x="381" y="744"/>
                  </a:lnTo>
                  <a:lnTo>
                    <a:pt x="348" y="788"/>
                  </a:lnTo>
                  <a:lnTo>
                    <a:pt x="326" y="799"/>
                  </a:lnTo>
                  <a:lnTo>
                    <a:pt x="322" y="825"/>
                  </a:lnTo>
                  <a:lnTo>
                    <a:pt x="300" y="825"/>
                  </a:lnTo>
                  <a:lnTo>
                    <a:pt x="289" y="833"/>
                  </a:lnTo>
                  <a:lnTo>
                    <a:pt x="267" y="840"/>
                  </a:lnTo>
                  <a:lnTo>
                    <a:pt x="237" y="836"/>
                  </a:lnTo>
                  <a:lnTo>
                    <a:pt x="215" y="855"/>
                  </a:lnTo>
                  <a:lnTo>
                    <a:pt x="189" y="870"/>
                  </a:lnTo>
                  <a:lnTo>
                    <a:pt x="163" y="877"/>
                  </a:lnTo>
                  <a:lnTo>
                    <a:pt x="144" y="892"/>
                  </a:lnTo>
                  <a:lnTo>
                    <a:pt x="122" y="903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6445740" y="1471618"/>
              <a:ext cx="31975" cy="39949"/>
            </a:xfrm>
            <a:custGeom>
              <a:avLst/>
              <a:gdLst>
                <a:gd name="T0" fmla="*/ 28449358 w 16"/>
                <a:gd name="T1" fmla="*/ 4592929 h 22"/>
                <a:gd name="T2" fmla="*/ 0 w 16"/>
                <a:gd name="T3" fmla="*/ 0 h 22"/>
                <a:gd name="T4" fmla="*/ 22760157 w 16"/>
                <a:gd name="T5" fmla="*/ 50516168 h 22"/>
                <a:gd name="T6" fmla="*/ 45518627 w 16"/>
                <a:gd name="T7" fmla="*/ 39034595 h 22"/>
                <a:gd name="T8" fmla="*/ 28449358 w 16"/>
                <a:gd name="T9" fmla="*/ 459292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2"/>
                <a:gd name="T17" fmla="*/ 16 w 1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2">
                  <a:moveTo>
                    <a:pt x="10" y="2"/>
                  </a:moveTo>
                  <a:lnTo>
                    <a:pt x="0" y="0"/>
                  </a:lnTo>
                  <a:lnTo>
                    <a:pt x="8" y="22"/>
                  </a:lnTo>
                  <a:lnTo>
                    <a:pt x="16" y="17"/>
                  </a:lnTo>
                  <a:lnTo>
                    <a:pt x="10" y="2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6505927" y="1618102"/>
              <a:ext cx="31975" cy="79900"/>
            </a:xfrm>
            <a:custGeom>
              <a:avLst/>
              <a:gdLst>
                <a:gd name="T0" fmla="*/ 45518627 w 16"/>
                <a:gd name="T1" fmla="*/ 0 h 45"/>
                <a:gd name="T2" fmla="*/ 0 w 16"/>
                <a:gd name="T3" fmla="*/ 19758024 h 45"/>
                <a:gd name="T4" fmla="*/ 0 w 16"/>
                <a:gd name="T5" fmla="*/ 98790138 h 45"/>
                <a:gd name="T6" fmla="*/ 22760157 w 16"/>
                <a:gd name="T7" fmla="*/ 61469907 h 45"/>
                <a:gd name="T8" fmla="*/ 31294798 w 16"/>
                <a:gd name="T9" fmla="*/ 19758024 h 45"/>
                <a:gd name="T10" fmla="*/ 14223835 w 16"/>
                <a:gd name="T11" fmla="*/ 17562195 h 45"/>
                <a:gd name="T12" fmla="*/ 45518627 w 16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5"/>
                <a:gd name="T23" fmla="*/ 16 w 16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5">
                  <a:moveTo>
                    <a:pt x="16" y="0"/>
                  </a:moveTo>
                  <a:lnTo>
                    <a:pt x="0" y="9"/>
                  </a:lnTo>
                  <a:lnTo>
                    <a:pt x="0" y="45"/>
                  </a:lnTo>
                  <a:lnTo>
                    <a:pt x="8" y="28"/>
                  </a:lnTo>
                  <a:lnTo>
                    <a:pt x="11" y="9"/>
                  </a:lnTo>
                  <a:lnTo>
                    <a:pt x="5" y="8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6556709" y="1736050"/>
              <a:ext cx="35737" cy="43754"/>
            </a:xfrm>
            <a:custGeom>
              <a:avLst/>
              <a:gdLst>
                <a:gd name="T0" fmla="*/ 10080791 w 19"/>
                <a:gd name="T1" fmla="*/ 0 h 26"/>
                <a:gd name="T2" fmla="*/ 0 w 19"/>
                <a:gd name="T3" fmla="*/ 13804724 h 26"/>
                <a:gd name="T4" fmla="*/ 15121188 w 19"/>
                <a:gd name="T5" fmla="*/ 51276898 h 26"/>
                <a:gd name="T6" fmla="*/ 42844155 w 19"/>
                <a:gd name="T7" fmla="*/ 39443870 h 26"/>
                <a:gd name="T8" fmla="*/ 47884549 w 19"/>
                <a:gd name="T9" fmla="*/ 21694339 h 26"/>
                <a:gd name="T10" fmla="*/ 10080791 w 1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6"/>
                <a:gd name="T20" fmla="*/ 19 w 1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6">
                  <a:moveTo>
                    <a:pt x="4" y="0"/>
                  </a:moveTo>
                  <a:lnTo>
                    <a:pt x="0" y="7"/>
                  </a:lnTo>
                  <a:lnTo>
                    <a:pt x="6" y="26"/>
                  </a:lnTo>
                  <a:lnTo>
                    <a:pt x="17" y="20"/>
                  </a:lnTo>
                  <a:lnTo>
                    <a:pt x="19" y="11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6353577" y="1726538"/>
              <a:ext cx="78996" cy="70388"/>
            </a:xfrm>
            <a:custGeom>
              <a:avLst/>
              <a:gdLst>
                <a:gd name="T0" fmla="*/ 108428196 w 41"/>
                <a:gd name="T1" fmla="*/ 38560084 h 39"/>
                <a:gd name="T2" fmla="*/ 84626831 w 41"/>
                <a:gd name="T3" fmla="*/ 38560084 h 39"/>
                <a:gd name="T4" fmla="*/ 55537027 w 41"/>
                <a:gd name="T5" fmla="*/ 0 h 39"/>
                <a:gd name="T6" fmla="*/ 34379907 w 41"/>
                <a:gd name="T7" fmla="*/ 24951178 h 39"/>
                <a:gd name="T8" fmla="*/ 5288465 w 41"/>
                <a:gd name="T9" fmla="*/ 15878569 h 39"/>
                <a:gd name="T10" fmla="*/ 0 w 41"/>
                <a:gd name="T11" fmla="*/ 38560084 h 39"/>
                <a:gd name="T12" fmla="*/ 15867024 w 41"/>
                <a:gd name="T13" fmla="*/ 54438659 h 39"/>
                <a:gd name="T14" fmla="*/ 15867024 w 41"/>
                <a:gd name="T15" fmla="*/ 72583866 h 39"/>
                <a:gd name="T16" fmla="*/ 34379907 w 41"/>
                <a:gd name="T17" fmla="*/ 88462429 h 39"/>
                <a:gd name="T18" fmla="*/ 55537027 w 41"/>
                <a:gd name="T19" fmla="*/ 74853523 h 39"/>
                <a:gd name="T20" fmla="*/ 92561153 w 41"/>
                <a:gd name="T21" fmla="*/ 83926127 h 39"/>
                <a:gd name="T22" fmla="*/ 108428196 w 41"/>
                <a:gd name="T23" fmla="*/ 38560084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39"/>
                <a:gd name="T38" fmla="*/ 41 w 4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39">
                  <a:moveTo>
                    <a:pt x="41" y="17"/>
                  </a:moveTo>
                  <a:lnTo>
                    <a:pt x="32" y="17"/>
                  </a:lnTo>
                  <a:lnTo>
                    <a:pt x="21" y="0"/>
                  </a:lnTo>
                  <a:lnTo>
                    <a:pt x="13" y="11"/>
                  </a:lnTo>
                  <a:lnTo>
                    <a:pt x="2" y="7"/>
                  </a:lnTo>
                  <a:lnTo>
                    <a:pt x="0" y="17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13" y="39"/>
                  </a:lnTo>
                  <a:lnTo>
                    <a:pt x="21" y="33"/>
                  </a:lnTo>
                  <a:lnTo>
                    <a:pt x="35" y="37"/>
                  </a:lnTo>
                  <a:lnTo>
                    <a:pt x="41" y="17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6537901" y="1899655"/>
              <a:ext cx="112851" cy="72291"/>
            </a:xfrm>
            <a:custGeom>
              <a:avLst/>
              <a:gdLst>
                <a:gd name="T0" fmla="*/ 18879208 w 58"/>
                <a:gd name="T1" fmla="*/ 0 h 40"/>
                <a:gd name="T2" fmla="*/ 0 w 58"/>
                <a:gd name="T3" fmla="*/ 9098518 h 40"/>
                <a:gd name="T4" fmla="*/ 56635989 w 58"/>
                <a:gd name="T5" fmla="*/ 54586587 h 40"/>
                <a:gd name="T6" fmla="*/ 75515191 w 58"/>
                <a:gd name="T7" fmla="*/ 54586587 h 40"/>
                <a:gd name="T8" fmla="*/ 137544300 w 58"/>
                <a:gd name="T9" fmla="*/ 90977629 h 40"/>
                <a:gd name="T10" fmla="*/ 156423502 w 58"/>
                <a:gd name="T11" fmla="*/ 75056360 h 40"/>
                <a:gd name="T12" fmla="*/ 140242501 w 58"/>
                <a:gd name="T13" fmla="*/ 36391054 h 40"/>
                <a:gd name="T14" fmla="*/ 137544300 w 58"/>
                <a:gd name="T15" fmla="*/ 15921275 h 40"/>
                <a:gd name="T16" fmla="*/ 91696191 w 58"/>
                <a:gd name="T17" fmla="*/ 15921275 h 40"/>
                <a:gd name="T18" fmla="*/ 56635989 w 58"/>
                <a:gd name="T19" fmla="*/ 0 h 40"/>
                <a:gd name="T20" fmla="*/ 18879208 w 58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0"/>
                <a:gd name="T35" fmla="*/ 58 w 5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0">
                  <a:moveTo>
                    <a:pt x="7" y="0"/>
                  </a:moveTo>
                  <a:lnTo>
                    <a:pt x="0" y="4"/>
                  </a:lnTo>
                  <a:lnTo>
                    <a:pt x="21" y="24"/>
                  </a:lnTo>
                  <a:lnTo>
                    <a:pt x="28" y="24"/>
                  </a:lnTo>
                  <a:lnTo>
                    <a:pt x="51" y="40"/>
                  </a:lnTo>
                  <a:lnTo>
                    <a:pt x="58" y="33"/>
                  </a:lnTo>
                  <a:lnTo>
                    <a:pt x="52" y="16"/>
                  </a:lnTo>
                  <a:lnTo>
                    <a:pt x="51" y="7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6300914" y="1943409"/>
              <a:ext cx="71472" cy="102729"/>
            </a:xfrm>
            <a:custGeom>
              <a:avLst/>
              <a:gdLst>
                <a:gd name="T0" fmla="*/ 87720691 w 37"/>
                <a:gd name="T1" fmla="*/ 0 h 59"/>
                <a:gd name="T2" fmla="*/ 98354191 w 37"/>
                <a:gd name="T3" fmla="*/ 23222757 h 59"/>
                <a:gd name="T4" fmla="*/ 50506691 w 37"/>
                <a:gd name="T5" fmla="*/ 82333779 h 59"/>
                <a:gd name="T6" fmla="*/ 53164250 w 37"/>
                <a:gd name="T7" fmla="*/ 101332781 h 59"/>
                <a:gd name="T8" fmla="*/ 23924565 w 37"/>
                <a:gd name="T9" fmla="*/ 124555532 h 59"/>
                <a:gd name="T10" fmla="*/ 0 w 37"/>
                <a:gd name="T11" fmla="*/ 105555099 h 59"/>
                <a:gd name="T12" fmla="*/ 10633503 w 37"/>
                <a:gd name="T13" fmla="*/ 88667256 h 59"/>
                <a:gd name="T14" fmla="*/ 15948625 w 37"/>
                <a:gd name="T15" fmla="*/ 50666391 h 59"/>
                <a:gd name="T16" fmla="*/ 39873191 w 37"/>
                <a:gd name="T17" fmla="*/ 27445081 h 59"/>
                <a:gd name="T18" fmla="*/ 10633503 w 37"/>
                <a:gd name="T19" fmla="*/ 8444640 h 59"/>
                <a:gd name="T20" fmla="*/ 29239691 w 37"/>
                <a:gd name="T21" fmla="*/ 0 h 59"/>
                <a:gd name="T22" fmla="*/ 58481013 w 37"/>
                <a:gd name="T23" fmla="*/ 12666961 h 59"/>
                <a:gd name="T24" fmla="*/ 87720691 w 37"/>
                <a:gd name="T25" fmla="*/ 0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59"/>
                <a:gd name="T41" fmla="*/ 37 w 37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59">
                  <a:moveTo>
                    <a:pt x="33" y="0"/>
                  </a:moveTo>
                  <a:lnTo>
                    <a:pt x="37" y="11"/>
                  </a:lnTo>
                  <a:lnTo>
                    <a:pt x="19" y="39"/>
                  </a:lnTo>
                  <a:lnTo>
                    <a:pt x="20" y="48"/>
                  </a:lnTo>
                  <a:lnTo>
                    <a:pt x="9" y="59"/>
                  </a:lnTo>
                  <a:lnTo>
                    <a:pt x="0" y="50"/>
                  </a:lnTo>
                  <a:lnTo>
                    <a:pt x="4" y="42"/>
                  </a:lnTo>
                  <a:lnTo>
                    <a:pt x="6" y="24"/>
                  </a:lnTo>
                  <a:lnTo>
                    <a:pt x="15" y="13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6334769" y="2009993"/>
              <a:ext cx="63949" cy="95119"/>
            </a:xfrm>
            <a:custGeom>
              <a:avLst/>
              <a:gdLst>
                <a:gd name="T0" fmla="*/ 79660341 w 32"/>
                <a:gd name="T1" fmla="*/ 0 h 55"/>
                <a:gd name="T2" fmla="*/ 59745263 w 32"/>
                <a:gd name="T3" fmla="*/ 0 h 55"/>
                <a:gd name="T4" fmla="*/ 59745263 w 32"/>
                <a:gd name="T5" fmla="*/ 8331489 h 55"/>
                <a:gd name="T6" fmla="*/ 59745263 w 32"/>
                <a:gd name="T7" fmla="*/ 14579024 h 55"/>
                <a:gd name="T8" fmla="*/ 59745263 w 32"/>
                <a:gd name="T9" fmla="*/ 22910511 h 55"/>
                <a:gd name="T10" fmla="*/ 42675664 w 32"/>
                <a:gd name="T11" fmla="*/ 43738511 h 55"/>
                <a:gd name="T12" fmla="*/ 17069592 w 32"/>
                <a:gd name="T13" fmla="*/ 62482562 h 55"/>
                <a:gd name="T14" fmla="*/ 22760579 w 32"/>
                <a:gd name="T15" fmla="*/ 77063024 h 55"/>
                <a:gd name="T16" fmla="*/ 0 w 32"/>
                <a:gd name="T17" fmla="*/ 102056062 h 55"/>
                <a:gd name="T18" fmla="*/ 22760579 w 32"/>
                <a:gd name="T19" fmla="*/ 114552570 h 55"/>
                <a:gd name="T20" fmla="*/ 79660341 w 32"/>
                <a:gd name="T21" fmla="*/ 54152519 h 55"/>
                <a:gd name="T22" fmla="*/ 79660341 w 32"/>
                <a:gd name="T23" fmla="*/ 39572046 h 55"/>
                <a:gd name="T24" fmla="*/ 91040627 w 32"/>
                <a:gd name="T25" fmla="*/ 22910511 h 55"/>
                <a:gd name="T26" fmla="*/ 79660341 w 32"/>
                <a:gd name="T27" fmla="*/ 0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5"/>
                <a:gd name="T44" fmla="*/ 32 w 32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5">
                  <a:moveTo>
                    <a:pt x="28" y="0"/>
                  </a:moveTo>
                  <a:lnTo>
                    <a:pt x="21" y="0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15" y="21"/>
                  </a:lnTo>
                  <a:lnTo>
                    <a:pt x="6" y="30"/>
                  </a:lnTo>
                  <a:lnTo>
                    <a:pt x="8" y="37"/>
                  </a:lnTo>
                  <a:lnTo>
                    <a:pt x="0" y="49"/>
                  </a:lnTo>
                  <a:lnTo>
                    <a:pt x="8" y="55"/>
                  </a:lnTo>
                  <a:lnTo>
                    <a:pt x="28" y="26"/>
                  </a:lnTo>
                  <a:lnTo>
                    <a:pt x="28" y="19"/>
                  </a:lnTo>
                  <a:lnTo>
                    <a:pt x="32" y="11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135399" y="2129843"/>
              <a:ext cx="86519" cy="140776"/>
            </a:xfrm>
            <a:custGeom>
              <a:avLst/>
              <a:gdLst>
                <a:gd name="T0" fmla="*/ 79879390 w 44"/>
                <a:gd name="T1" fmla="*/ 4422413 h 79"/>
                <a:gd name="T2" fmla="*/ 68860917 w 44"/>
                <a:gd name="T3" fmla="*/ 8844826 h 79"/>
                <a:gd name="T4" fmla="*/ 46825618 w 44"/>
                <a:gd name="T5" fmla="*/ 0 h 79"/>
                <a:gd name="T6" fmla="*/ 11018476 w 44"/>
                <a:gd name="T7" fmla="*/ 4422413 h 79"/>
                <a:gd name="T8" fmla="*/ 11018476 w 44"/>
                <a:gd name="T9" fmla="*/ 44225614 h 79"/>
                <a:gd name="T10" fmla="*/ 30298739 w 44"/>
                <a:gd name="T11" fmla="*/ 48648026 h 79"/>
                <a:gd name="T12" fmla="*/ 30298739 w 44"/>
                <a:gd name="T13" fmla="*/ 33168098 h 79"/>
                <a:gd name="T14" fmla="*/ 63352511 w 44"/>
                <a:gd name="T15" fmla="*/ 61915272 h 79"/>
                <a:gd name="T16" fmla="*/ 52335685 w 44"/>
                <a:gd name="T17" fmla="*/ 86238536 h 79"/>
                <a:gd name="T18" fmla="*/ 27545365 w 44"/>
                <a:gd name="T19" fmla="*/ 101717000 h 79"/>
                <a:gd name="T20" fmla="*/ 16526886 w 44"/>
                <a:gd name="T21" fmla="*/ 137097780 h 79"/>
                <a:gd name="T22" fmla="*/ 0 w 44"/>
                <a:gd name="T23" fmla="*/ 154787426 h 79"/>
                <a:gd name="T24" fmla="*/ 22035293 w 44"/>
                <a:gd name="T25" fmla="*/ 174688278 h 79"/>
                <a:gd name="T26" fmla="*/ 85387797 w 44"/>
                <a:gd name="T27" fmla="*/ 141520191 h 79"/>
                <a:gd name="T28" fmla="*/ 63352511 w 44"/>
                <a:gd name="T29" fmla="*/ 117195440 h 79"/>
                <a:gd name="T30" fmla="*/ 79879390 w 44"/>
                <a:gd name="T31" fmla="*/ 77393713 h 79"/>
                <a:gd name="T32" fmla="*/ 115688208 w 44"/>
                <a:gd name="T33" fmla="*/ 57492861 h 79"/>
                <a:gd name="T34" fmla="*/ 121196615 w 44"/>
                <a:gd name="T35" fmla="*/ 28745687 h 79"/>
                <a:gd name="T36" fmla="*/ 79879390 w 44"/>
                <a:gd name="T37" fmla="*/ 4422413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79"/>
                <a:gd name="T59" fmla="*/ 44 w 44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79">
                  <a:moveTo>
                    <a:pt x="29" y="2"/>
                  </a:moveTo>
                  <a:lnTo>
                    <a:pt x="25" y="4"/>
                  </a:lnTo>
                  <a:lnTo>
                    <a:pt x="17" y="0"/>
                  </a:lnTo>
                  <a:lnTo>
                    <a:pt x="4" y="2"/>
                  </a:lnTo>
                  <a:lnTo>
                    <a:pt x="4" y="20"/>
                  </a:lnTo>
                  <a:lnTo>
                    <a:pt x="11" y="22"/>
                  </a:lnTo>
                  <a:lnTo>
                    <a:pt x="11" y="15"/>
                  </a:lnTo>
                  <a:lnTo>
                    <a:pt x="23" y="28"/>
                  </a:lnTo>
                  <a:lnTo>
                    <a:pt x="19" y="39"/>
                  </a:lnTo>
                  <a:lnTo>
                    <a:pt x="10" y="46"/>
                  </a:lnTo>
                  <a:lnTo>
                    <a:pt x="6" y="62"/>
                  </a:lnTo>
                  <a:lnTo>
                    <a:pt x="0" y="70"/>
                  </a:lnTo>
                  <a:lnTo>
                    <a:pt x="8" y="79"/>
                  </a:lnTo>
                  <a:lnTo>
                    <a:pt x="31" y="64"/>
                  </a:lnTo>
                  <a:lnTo>
                    <a:pt x="23" y="53"/>
                  </a:lnTo>
                  <a:lnTo>
                    <a:pt x="29" y="35"/>
                  </a:lnTo>
                  <a:lnTo>
                    <a:pt x="42" y="26"/>
                  </a:lnTo>
                  <a:lnTo>
                    <a:pt x="44" y="13"/>
                  </a:lnTo>
                  <a:lnTo>
                    <a:pt x="29" y="2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6188063" y="2205938"/>
              <a:ext cx="52664" cy="83705"/>
            </a:xfrm>
            <a:custGeom>
              <a:avLst/>
              <a:gdLst>
                <a:gd name="T0" fmla="*/ 46074894 w 27"/>
                <a:gd name="T1" fmla="*/ 0 h 47"/>
                <a:gd name="T2" fmla="*/ 73177875 w 27"/>
                <a:gd name="T3" fmla="*/ 24295909 h 47"/>
                <a:gd name="T4" fmla="*/ 56915765 w 27"/>
                <a:gd name="T5" fmla="*/ 50800277 h 47"/>
                <a:gd name="T6" fmla="*/ 51496146 w 27"/>
                <a:gd name="T7" fmla="*/ 75096180 h 47"/>
                <a:gd name="T8" fmla="*/ 16262117 w 27"/>
                <a:gd name="T9" fmla="*/ 103809002 h 47"/>
                <a:gd name="T10" fmla="*/ 0 w 27"/>
                <a:gd name="T11" fmla="*/ 83929973 h 47"/>
                <a:gd name="T12" fmla="*/ 16262117 w 27"/>
                <a:gd name="T13" fmla="*/ 46383369 h 47"/>
                <a:gd name="T14" fmla="*/ 46074894 w 27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47"/>
                <a:gd name="T26" fmla="*/ 27 w 27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47">
                  <a:moveTo>
                    <a:pt x="17" y="0"/>
                  </a:moveTo>
                  <a:lnTo>
                    <a:pt x="27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6" y="47"/>
                  </a:lnTo>
                  <a:lnTo>
                    <a:pt x="0" y="38"/>
                  </a:lnTo>
                  <a:lnTo>
                    <a:pt x="6" y="2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6280225" y="2129843"/>
              <a:ext cx="54545" cy="125557"/>
            </a:xfrm>
            <a:custGeom>
              <a:avLst/>
              <a:gdLst>
                <a:gd name="T0" fmla="*/ 35142676 w 28"/>
                <a:gd name="T1" fmla="*/ 0 h 70"/>
                <a:gd name="T2" fmla="*/ 70286996 w 28"/>
                <a:gd name="T3" fmla="*/ 29124455 h 70"/>
                <a:gd name="T4" fmla="*/ 64879294 w 28"/>
                <a:gd name="T5" fmla="*/ 49287659 h 70"/>
                <a:gd name="T6" fmla="*/ 51362493 w 28"/>
                <a:gd name="T7" fmla="*/ 64970973 h 70"/>
                <a:gd name="T8" fmla="*/ 70286996 w 28"/>
                <a:gd name="T9" fmla="*/ 107538066 h 70"/>
                <a:gd name="T10" fmla="*/ 75693054 w 28"/>
                <a:gd name="T11" fmla="*/ 127701258 h 70"/>
                <a:gd name="T12" fmla="*/ 56770208 w 28"/>
                <a:gd name="T13" fmla="*/ 152344327 h 70"/>
                <a:gd name="T14" fmla="*/ 24330554 w 28"/>
                <a:gd name="T15" fmla="*/ 156825702 h 70"/>
                <a:gd name="T16" fmla="*/ 0 w 28"/>
                <a:gd name="T17" fmla="*/ 123219883 h 70"/>
                <a:gd name="T18" fmla="*/ 16219824 w 28"/>
                <a:gd name="T19" fmla="*/ 94095416 h 70"/>
                <a:gd name="T20" fmla="*/ 35142676 w 28"/>
                <a:gd name="T21" fmla="*/ 64970973 h 70"/>
                <a:gd name="T22" fmla="*/ 35142676 w 28"/>
                <a:gd name="T23" fmla="*/ 33605830 h 70"/>
                <a:gd name="T24" fmla="*/ 35142676 w 28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70"/>
                <a:gd name="T41" fmla="*/ 28 w 28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70">
                  <a:moveTo>
                    <a:pt x="13" y="0"/>
                  </a:moveTo>
                  <a:lnTo>
                    <a:pt x="26" y="13"/>
                  </a:lnTo>
                  <a:lnTo>
                    <a:pt x="24" y="22"/>
                  </a:lnTo>
                  <a:lnTo>
                    <a:pt x="19" y="29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21" y="68"/>
                  </a:lnTo>
                  <a:lnTo>
                    <a:pt x="9" y="70"/>
                  </a:lnTo>
                  <a:lnTo>
                    <a:pt x="0" y="55"/>
                  </a:lnTo>
                  <a:lnTo>
                    <a:pt x="6" y="42"/>
                  </a:lnTo>
                  <a:lnTo>
                    <a:pt x="13" y="29"/>
                  </a:lnTo>
                  <a:lnTo>
                    <a:pt x="13" y="15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6391194" y="1935800"/>
              <a:ext cx="297174" cy="353843"/>
            </a:xfrm>
            <a:custGeom>
              <a:avLst/>
              <a:gdLst>
                <a:gd name="T0" fmla="*/ 119813495 w 152"/>
                <a:gd name="T1" fmla="*/ 4403901 h 199"/>
                <a:gd name="T2" fmla="*/ 76245845 w 152"/>
                <a:gd name="T3" fmla="*/ 41831118 h 199"/>
                <a:gd name="T4" fmla="*/ 54460382 w 152"/>
                <a:gd name="T5" fmla="*/ 15412169 h 199"/>
                <a:gd name="T6" fmla="*/ 51737599 w 152"/>
                <a:gd name="T7" fmla="*/ 0 h 199"/>
                <a:gd name="T8" fmla="*/ 16338278 w 152"/>
                <a:gd name="T9" fmla="*/ 4403901 h 199"/>
                <a:gd name="T10" fmla="*/ 0 w 152"/>
                <a:gd name="T11" fmla="*/ 33024804 h 199"/>
                <a:gd name="T12" fmla="*/ 29953786 w 152"/>
                <a:gd name="T13" fmla="*/ 68251557 h 199"/>
                <a:gd name="T14" fmla="*/ 35399327 w 152"/>
                <a:gd name="T15" fmla="*/ 110082687 h 199"/>
                <a:gd name="T16" fmla="*/ 76245845 w 152"/>
                <a:gd name="T17" fmla="*/ 162922058 h 199"/>
                <a:gd name="T18" fmla="*/ 111645185 w 152"/>
                <a:gd name="T19" fmla="*/ 187139052 h 199"/>
                <a:gd name="T20" fmla="*/ 106197968 w 152"/>
                <a:gd name="T21" fmla="*/ 204753211 h 199"/>
                <a:gd name="T22" fmla="*/ 111645185 w 152"/>
                <a:gd name="T23" fmla="*/ 217963425 h 199"/>
                <a:gd name="T24" fmla="*/ 111645185 w 152"/>
                <a:gd name="T25" fmla="*/ 237778003 h 199"/>
                <a:gd name="T26" fmla="*/ 160660000 w 152"/>
                <a:gd name="T27" fmla="*/ 237778003 h 199"/>
                <a:gd name="T28" fmla="*/ 201504855 w 152"/>
                <a:gd name="T29" fmla="*/ 279609110 h 199"/>
                <a:gd name="T30" fmla="*/ 196059314 w 152"/>
                <a:gd name="T31" fmla="*/ 286213475 h 199"/>
                <a:gd name="T32" fmla="*/ 182443813 w 152"/>
                <a:gd name="T33" fmla="*/ 314835852 h 199"/>
                <a:gd name="T34" fmla="*/ 155212809 w 152"/>
                <a:gd name="T35" fmla="*/ 312633903 h 199"/>
                <a:gd name="T36" fmla="*/ 119813495 w 152"/>
                <a:gd name="T37" fmla="*/ 308230003 h 199"/>
                <a:gd name="T38" fmla="*/ 95306887 w 152"/>
                <a:gd name="T39" fmla="*/ 323642167 h 199"/>
                <a:gd name="T40" fmla="*/ 106197968 w 152"/>
                <a:gd name="T41" fmla="*/ 356666959 h 199"/>
                <a:gd name="T42" fmla="*/ 130706227 w 152"/>
                <a:gd name="T43" fmla="*/ 400700108 h 199"/>
                <a:gd name="T44" fmla="*/ 196059314 w 152"/>
                <a:gd name="T45" fmla="*/ 438127316 h 199"/>
                <a:gd name="T46" fmla="*/ 253242492 w 152"/>
                <a:gd name="T47" fmla="*/ 405102523 h 199"/>
                <a:gd name="T48" fmla="*/ 247796952 w 152"/>
                <a:gd name="T49" fmla="*/ 372077638 h 199"/>
                <a:gd name="T50" fmla="*/ 242351411 w 152"/>
                <a:gd name="T51" fmla="*/ 347859161 h 199"/>
                <a:gd name="T52" fmla="*/ 247796952 w 152"/>
                <a:gd name="T53" fmla="*/ 319238267 h 199"/>
                <a:gd name="T54" fmla="*/ 272303535 w 152"/>
                <a:gd name="T55" fmla="*/ 323642167 h 199"/>
                <a:gd name="T56" fmla="*/ 294088997 w 152"/>
                <a:gd name="T57" fmla="*/ 299423689 h 199"/>
                <a:gd name="T58" fmla="*/ 324042771 w 152"/>
                <a:gd name="T59" fmla="*/ 295019790 h 199"/>
                <a:gd name="T60" fmla="*/ 353994894 w 152"/>
                <a:gd name="T61" fmla="*/ 261994997 h 199"/>
                <a:gd name="T62" fmla="*/ 313150039 w 152"/>
                <a:gd name="T63" fmla="*/ 231172155 h 199"/>
                <a:gd name="T64" fmla="*/ 283196266 w 152"/>
                <a:gd name="T65" fmla="*/ 255390632 h 199"/>
                <a:gd name="T66" fmla="*/ 272303535 w 152"/>
                <a:gd name="T67" fmla="*/ 261994997 h 199"/>
                <a:gd name="T68" fmla="*/ 242351411 w 152"/>
                <a:gd name="T69" fmla="*/ 233374104 h 199"/>
                <a:gd name="T70" fmla="*/ 261412453 w 152"/>
                <a:gd name="T71" fmla="*/ 213559526 h 199"/>
                <a:gd name="T72" fmla="*/ 283196266 w 152"/>
                <a:gd name="T73" fmla="*/ 231172155 h 199"/>
                <a:gd name="T74" fmla="*/ 307704499 w 152"/>
                <a:gd name="T75" fmla="*/ 204753211 h 199"/>
                <a:gd name="T76" fmla="*/ 343103813 w 152"/>
                <a:gd name="T77" fmla="*/ 202551262 h 199"/>
                <a:gd name="T78" fmla="*/ 359442085 w 152"/>
                <a:gd name="T79" fmla="*/ 237778003 h 199"/>
                <a:gd name="T80" fmla="*/ 389395858 w 152"/>
                <a:gd name="T81" fmla="*/ 246584318 h 199"/>
                <a:gd name="T82" fmla="*/ 413902441 w 152"/>
                <a:gd name="T83" fmla="*/ 222365840 h 199"/>
                <a:gd name="T84" fmla="*/ 353994894 w 152"/>
                <a:gd name="T85" fmla="*/ 171728373 h 199"/>
                <a:gd name="T86" fmla="*/ 362164855 w 152"/>
                <a:gd name="T87" fmla="*/ 151913794 h 199"/>
                <a:gd name="T88" fmla="*/ 343103813 w 152"/>
                <a:gd name="T89" fmla="*/ 147509895 h 199"/>
                <a:gd name="T90" fmla="*/ 362164855 w 152"/>
                <a:gd name="T91" fmla="*/ 110082687 h 199"/>
                <a:gd name="T92" fmla="*/ 332211082 w 152"/>
                <a:gd name="T93" fmla="*/ 114485103 h 199"/>
                <a:gd name="T94" fmla="*/ 266857994 w 152"/>
                <a:gd name="T95" fmla="*/ 134299681 h 199"/>
                <a:gd name="T96" fmla="*/ 266857994 w 152"/>
                <a:gd name="T97" fmla="*/ 178332738 h 199"/>
                <a:gd name="T98" fmla="*/ 242351411 w 152"/>
                <a:gd name="T99" fmla="*/ 167324473 h 199"/>
                <a:gd name="T100" fmla="*/ 217843178 w 152"/>
                <a:gd name="T101" fmla="*/ 182736637 h 199"/>
                <a:gd name="T102" fmla="*/ 166105541 w 152"/>
                <a:gd name="T103" fmla="*/ 176132272 h 199"/>
                <a:gd name="T104" fmla="*/ 155212809 w 152"/>
                <a:gd name="T105" fmla="*/ 147509895 h 199"/>
                <a:gd name="T106" fmla="*/ 141598958 w 152"/>
                <a:gd name="T107" fmla="*/ 114485103 h 199"/>
                <a:gd name="T108" fmla="*/ 176998272 w 152"/>
                <a:gd name="T109" fmla="*/ 138703580 h 199"/>
                <a:gd name="T110" fmla="*/ 217843178 w 152"/>
                <a:gd name="T111" fmla="*/ 123291417 h 199"/>
                <a:gd name="T112" fmla="*/ 223288719 w 152"/>
                <a:gd name="T113" fmla="*/ 114485103 h 199"/>
                <a:gd name="T114" fmla="*/ 217843178 w 152"/>
                <a:gd name="T115" fmla="*/ 90268085 h 199"/>
                <a:gd name="T116" fmla="*/ 171551081 w 152"/>
                <a:gd name="T117" fmla="*/ 68251557 h 199"/>
                <a:gd name="T118" fmla="*/ 147044499 w 152"/>
                <a:gd name="T119" fmla="*/ 61645709 h 199"/>
                <a:gd name="T120" fmla="*/ 155212809 w 152"/>
                <a:gd name="T121" fmla="*/ 37428703 h 199"/>
                <a:gd name="T122" fmla="*/ 155212809 w 152"/>
                <a:gd name="T123" fmla="*/ 13210219 h 199"/>
                <a:gd name="T124" fmla="*/ 119813495 w 152"/>
                <a:gd name="T125" fmla="*/ 4403901 h 1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"/>
                <a:gd name="T190" fmla="*/ 0 h 199"/>
                <a:gd name="T191" fmla="*/ 152 w 152"/>
                <a:gd name="T192" fmla="*/ 199 h 1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" h="199">
                  <a:moveTo>
                    <a:pt x="44" y="2"/>
                  </a:moveTo>
                  <a:lnTo>
                    <a:pt x="28" y="19"/>
                  </a:lnTo>
                  <a:lnTo>
                    <a:pt x="20" y="7"/>
                  </a:lnTo>
                  <a:lnTo>
                    <a:pt x="19" y="0"/>
                  </a:lnTo>
                  <a:lnTo>
                    <a:pt x="6" y="2"/>
                  </a:lnTo>
                  <a:lnTo>
                    <a:pt x="0" y="15"/>
                  </a:lnTo>
                  <a:lnTo>
                    <a:pt x="11" y="31"/>
                  </a:lnTo>
                  <a:lnTo>
                    <a:pt x="13" y="50"/>
                  </a:lnTo>
                  <a:lnTo>
                    <a:pt x="28" y="74"/>
                  </a:lnTo>
                  <a:lnTo>
                    <a:pt x="41" y="85"/>
                  </a:lnTo>
                  <a:lnTo>
                    <a:pt x="39" y="93"/>
                  </a:lnTo>
                  <a:lnTo>
                    <a:pt x="41" y="99"/>
                  </a:lnTo>
                  <a:lnTo>
                    <a:pt x="41" y="108"/>
                  </a:lnTo>
                  <a:lnTo>
                    <a:pt x="59" y="108"/>
                  </a:lnTo>
                  <a:lnTo>
                    <a:pt x="74" y="127"/>
                  </a:lnTo>
                  <a:lnTo>
                    <a:pt x="72" y="130"/>
                  </a:lnTo>
                  <a:lnTo>
                    <a:pt x="67" y="143"/>
                  </a:lnTo>
                  <a:lnTo>
                    <a:pt x="57" y="142"/>
                  </a:lnTo>
                  <a:lnTo>
                    <a:pt x="44" y="140"/>
                  </a:lnTo>
                  <a:lnTo>
                    <a:pt x="35" y="147"/>
                  </a:lnTo>
                  <a:lnTo>
                    <a:pt x="39" y="162"/>
                  </a:lnTo>
                  <a:lnTo>
                    <a:pt x="48" y="182"/>
                  </a:lnTo>
                  <a:lnTo>
                    <a:pt x="72" y="199"/>
                  </a:lnTo>
                  <a:lnTo>
                    <a:pt x="93" y="184"/>
                  </a:lnTo>
                  <a:lnTo>
                    <a:pt x="91" y="169"/>
                  </a:lnTo>
                  <a:lnTo>
                    <a:pt x="89" y="158"/>
                  </a:lnTo>
                  <a:lnTo>
                    <a:pt x="91" y="145"/>
                  </a:lnTo>
                  <a:lnTo>
                    <a:pt x="100" y="147"/>
                  </a:lnTo>
                  <a:lnTo>
                    <a:pt x="108" y="136"/>
                  </a:lnTo>
                  <a:lnTo>
                    <a:pt x="119" y="134"/>
                  </a:lnTo>
                  <a:lnTo>
                    <a:pt x="130" y="119"/>
                  </a:lnTo>
                  <a:lnTo>
                    <a:pt x="115" y="105"/>
                  </a:lnTo>
                  <a:lnTo>
                    <a:pt x="104" y="116"/>
                  </a:lnTo>
                  <a:lnTo>
                    <a:pt x="100" y="119"/>
                  </a:lnTo>
                  <a:lnTo>
                    <a:pt x="89" y="106"/>
                  </a:lnTo>
                  <a:lnTo>
                    <a:pt x="96" y="97"/>
                  </a:lnTo>
                  <a:lnTo>
                    <a:pt x="104" y="105"/>
                  </a:lnTo>
                  <a:lnTo>
                    <a:pt x="113" y="93"/>
                  </a:lnTo>
                  <a:lnTo>
                    <a:pt x="126" y="92"/>
                  </a:lnTo>
                  <a:lnTo>
                    <a:pt x="132" y="108"/>
                  </a:lnTo>
                  <a:lnTo>
                    <a:pt x="143" y="112"/>
                  </a:lnTo>
                  <a:lnTo>
                    <a:pt x="152" y="101"/>
                  </a:lnTo>
                  <a:lnTo>
                    <a:pt x="130" y="78"/>
                  </a:lnTo>
                  <a:lnTo>
                    <a:pt x="133" y="69"/>
                  </a:lnTo>
                  <a:lnTo>
                    <a:pt x="126" y="67"/>
                  </a:lnTo>
                  <a:lnTo>
                    <a:pt x="133" y="50"/>
                  </a:lnTo>
                  <a:lnTo>
                    <a:pt x="122" y="52"/>
                  </a:lnTo>
                  <a:lnTo>
                    <a:pt x="98" y="61"/>
                  </a:lnTo>
                  <a:lnTo>
                    <a:pt x="98" y="81"/>
                  </a:lnTo>
                  <a:lnTo>
                    <a:pt x="89" y="76"/>
                  </a:lnTo>
                  <a:lnTo>
                    <a:pt x="80" y="83"/>
                  </a:lnTo>
                  <a:lnTo>
                    <a:pt x="61" y="80"/>
                  </a:lnTo>
                  <a:lnTo>
                    <a:pt x="57" y="67"/>
                  </a:lnTo>
                  <a:lnTo>
                    <a:pt x="52" y="52"/>
                  </a:lnTo>
                  <a:lnTo>
                    <a:pt x="65" y="63"/>
                  </a:lnTo>
                  <a:lnTo>
                    <a:pt x="80" y="56"/>
                  </a:lnTo>
                  <a:lnTo>
                    <a:pt x="82" y="52"/>
                  </a:lnTo>
                  <a:lnTo>
                    <a:pt x="80" y="41"/>
                  </a:lnTo>
                  <a:lnTo>
                    <a:pt x="63" y="31"/>
                  </a:lnTo>
                  <a:lnTo>
                    <a:pt x="54" y="28"/>
                  </a:lnTo>
                  <a:lnTo>
                    <a:pt x="57" y="17"/>
                  </a:lnTo>
                  <a:lnTo>
                    <a:pt x="57" y="6"/>
                  </a:lnTo>
                  <a:lnTo>
                    <a:pt x="44" y="2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6347935" y="2122234"/>
              <a:ext cx="97804" cy="89411"/>
            </a:xfrm>
            <a:custGeom>
              <a:avLst/>
              <a:gdLst>
                <a:gd name="T0" fmla="*/ 124881317 w 49"/>
                <a:gd name="T1" fmla="*/ 0 h 50"/>
                <a:gd name="T2" fmla="*/ 139071489 w 49"/>
                <a:gd name="T3" fmla="*/ 13360026 h 50"/>
                <a:gd name="T4" fmla="*/ 139071489 w 49"/>
                <a:gd name="T5" fmla="*/ 37855144 h 50"/>
                <a:gd name="T6" fmla="*/ 133395757 w 49"/>
                <a:gd name="T7" fmla="*/ 57895933 h 50"/>
                <a:gd name="T8" fmla="*/ 68117233 w 49"/>
                <a:gd name="T9" fmla="*/ 95751066 h 50"/>
                <a:gd name="T10" fmla="*/ 31220750 w 49"/>
                <a:gd name="T11" fmla="*/ 111339024 h 50"/>
                <a:gd name="T12" fmla="*/ 0 w 49"/>
                <a:gd name="T13" fmla="*/ 86843888 h 50"/>
                <a:gd name="T14" fmla="*/ 25543327 w 49"/>
                <a:gd name="T15" fmla="*/ 53443090 h 50"/>
                <a:gd name="T16" fmla="*/ 56764084 w 49"/>
                <a:gd name="T17" fmla="*/ 37855144 h 50"/>
                <a:gd name="T18" fmla="*/ 124881317 w 49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50"/>
                <a:gd name="T32" fmla="*/ 49 w 49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50">
                  <a:moveTo>
                    <a:pt x="44" y="0"/>
                  </a:moveTo>
                  <a:lnTo>
                    <a:pt x="49" y="6"/>
                  </a:lnTo>
                  <a:lnTo>
                    <a:pt x="49" y="17"/>
                  </a:lnTo>
                  <a:lnTo>
                    <a:pt x="47" y="26"/>
                  </a:lnTo>
                  <a:lnTo>
                    <a:pt x="24" y="43"/>
                  </a:lnTo>
                  <a:lnTo>
                    <a:pt x="11" y="50"/>
                  </a:lnTo>
                  <a:lnTo>
                    <a:pt x="0" y="39"/>
                  </a:lnTo>
                  <a:lnTo>
                    <a:pt x="9" y="24"/>
                  </a:lnTo>
                  <a:lnTo>
                    <a:pt x="20" y="17"/>
                  </a:lnTo>
                  <a:lnTo>
                    <a:pt x="44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4980558" y="3878135"/>
              <a:ext cx="784315" cy="391891"/>
            </a:xfrm>
            <a:custGeom>
              <a:avLst/>
              <a:gdLst>
                <a:gd name="T0" fmla="*/ 268462503 w 402"/>
                <a:gd name="T1" fmla="*/ 466229194 h 220"/>
                <a:gd name="T2" fmla="*/ 260327628 w 402"/>
                <a:gd name="T3" fmla="*/ 439713419 h 220"/>
                <a:gd name="T4" fmla="*/ 225074308 w 402"/>
                <a:gd name="T5" fmla="*/ 424246628 h 220"/>
                <a:gd name="T6" fmla="*/ 97623465 w 402"/>
                <a:gd name="T7" fmla="*/ 329232420 h 220"/>
                <a:gd name="T8" fmla="*/ 89486944 w 402"/>
                <a:gd name="T9" fmla="*/ 278411263 h 220"/>
                <a:gd name="T10" fmla="*/ 32541159 w 402"/>
                <a:gd name="T11" fmla="*/ 271783063 h 220"/>
                <a:gd name="T12" fmla="*/ 35253333 w 402"/>
                <a:gd name="T13" fmla="*/ 225381201 h 220"/>
                <a:gd name="T14" fmla="*/ 16269756 w 402"/>
                <a:gd name="T15" fmla="*/ 181188197 h 220"/>
                <a:gd name="T16" fmla="*/ 0 w 402"/>
                <a:gd name="T17" fmla="*/ 156882814 h 220"/>
                <a:gd name="T18" fmla="*/ 10847052 w 402"/>
                <a:gd name="T19" fmla="*/ 130367040 h 220"/>
                <a:gd name="T20" fmla="*/ 51523083 w 402"/>
                <a:gd name="T21" fmla="*/ 130367040 h 220"/>
                <a:gd name="T22" fmla="*/ 122028116 w 402"/>
                <a:gd name="T23" fmla="*/ 117109153 h 220"/>
                <a:gd name="T24" fmla="*/ 341679671 w 402"/>
                <a:gd name="T25" fmla="*/ 24305389 h 220"/>
                <a:gd name="T26" fmla="*/ 387778394 w 402"/>
                <a:gd name="T27" fmla="*/ 0 h 220"/>
                <a:gd name="T28" fmla="*/ 417607366 w 402"/>
                <a:gd name="T29" fmla="*/ 28724690 h 220"/>
                <a:gd name="T30" fmla="*/ 463707838 w 402"/>
                <a:gd name="T31" fmla="*/ 13257893 h 220"/>
                <a:gd name="T32" fmla="*/ 507096034 w 402"/>
                <a:gd name="T33" fmla="*/ 15466798 h 220"/>
                <a:gd name="T34" fmla="*/ 534212832 w 402"/>
                <a:gd name="T35" fmla="*/ 30935082 h 220"/>
                <a:gd name="T36" fmla="*/ 534212832 w 402"/>
                <a:gd name="T37" fmla="*/ 72917659 h 220"/>
                <a:gd name="T38" fmla="*/ 612852701 w 402"/>
                <a:gd name="T39" fmla="*/ 114900248 h 220"/>
                <a:gd name="T40" fmla="*/ 618277049 w 402"/>
                <a:gd name="T41" fmla="*/ 143624927 h 220"/>
                <a:gd name="T42" fmla="*/ 648106022 w 402"/>
                <a:gd name="T43" fmla="*/ 176768902 h 220"/>
                <a:gd name="T44" fmla="*/ 669800120 w 402"/>
                <a:gd name="T45" fmla="*/ 190026789 h 220"/>
                <a:gd name="T46" fmla="*/ 683359342 w 402"/>
                <a:gd name="T47" fmla="*/ 176768902 h 220"/>
                <a:gd name="T48" fmla="*/ 740305114 w 402"/>
                <a:gd name="T49" fmla="*/ 152463519 h 220"/>
                <a:gd name="T50" fmla="*/ 764711385 w 402"/>
                <a:gd name="T51" fmla="*/ 156882814 h 220"/>
                <a:gd name="T52" fmla="*/ 835216379 w 402"/>
                <a:gd name="T53" fmla="*/ 220961905 h 220"/>
                <a:gd name="T54" fmla="*/ 851486129 w 402"/>
                <a:gd name="T55" fmla="*/ 218751514 h 220"/>
                <a:gd name="T56" fmla="*/ 924703503 w 402"/>
                <a:gd name="T57" fmla="*/ 254105880 h 220"/>
                <a:gd name="T58" fmla="*/ 1033173991 w 402"/>
                <a:gd name="T59" fmla="*/ 249686584 h 220"/>
                <a:gd name="T60" fmla="*/ 1090119763 w 402"/>
                <a:gd name="T61" fmla="*/ 278411263 h 220"/>
                <a:gd name="T62" fmla="*/ 970803872 w 402"/>
                <a:gd name="T63" fmla="*/ 333651716 h 220"/>
                <a:gd name="T64" fmla="*/ 965379524 w 402"/>
                <a:gd name="T65" fmla="*/ 399939758 h 220"/>
                <a:gd name="T66" fmla="*/ 892162356 w 402"/>
                <a:gd name="T67" fmla="*/ 455180211 h 220"/>
                <a:gd name="T68" fmla="*/ 813522282 w 402"/>
                <a:gd name="T69" fmla="*/ 452971307 h 220"/>
                <a:gd name="T70" fmla="*/ 770134086 w 402"/>
                <a:gd name="T71" fmla="*/ 468438098 h 220"/>
                <a:gd name="T72" fmla="*/ 715898842 w 402"/>
                <a:gd name="T73" fmla="*/ 486115281 h 220"/>
                <a:gd name="T74" fmla="*/ 648106022 w 402"/>
                <a:gd name="T75" fmla="*/ 450760915 h 220"/>
                <a:gd name="T76" fmla="*/ 604717827 w 402"/>
                <a:gd name="T77" fmla="*/ 468438098 h 220"/>
                <a:gd name="T78" fmla="*/ 566753979 w 402"/>
                <a:gd name="T79" fmla="*/ 475067785 h 220"/>
                <a:gd name="T80" fmla="*/ 534212832 w 402"/>
                <a:gd name="T81" fmla="*/ 433085219 h 220"/>
                <a:gd name="T82" fmla="*/ 439301567 w 402"/>
                <a:gd name="T83" fmla="*/ 435294124 h 220"/>
                <a:gd name="T84" fmla="*/ 409472491 w 402"/>
                <a:gd name="T85" fmla="*/ 452971307 h 220"/>
                <a:gd name="T86" fmla="*/ 387778394 w 402"/>
                <a:gd name="T87" fmla="*/ 470648489 h 220"/>
                <a:gd name="T88" fmla="*/ 347102372 w 402"/>
                <a:gd name="T89" fmla="*/ 470648489 h 220"/>
                <a:gd name="T90" fmla="*/ 303714177 w 402"/>
                <a:gd name="T91" fmla="*/ 477276690 h 220"/>
                <a:gd name="T92" fmla="*/ 268462503 w 402"/>
                <a:gd name="T93" fmla="*/ 466229194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2"/>
                <a:gd name="T142" fmla="*/ 0 h 220"/>
                <a:gd name="T143" fmla="*/ 402 w 402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2" h="220">
                  <a:moveTo>
                    <a:pt x="99" y="211"/>
                  </a:moveTo>
                  <a:lnTo>
                    <a:pt x="96" y="199"/>
                  </a:lnTo>
                  <a:lnTo>
                    <a:pt x="83" y="192"/>
                  </a:lnTo>
                  <a:lnTo>
                    <a:pt x="36" y="149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6" y="52"/>
                  </a:lnTo>
                  <a:lnTo>
                    <a:pt x="228" y="65"/>
                  </a:lnTo>
                  <a:lnTo>
                    <a:pt x="239" y="80"/>
                  </a:lnTo>
                  <a:lnTo>
                    <a:pt x="247" y="86"/>
                  </a:lnTo>
                  <a:lnTo>
                    <a:pt x="252" y="80"/>
                  </a:lnTo>
                  <a:lnTo>
                    <a:pt x="273" y="69"/>
                  </a:lnTo>
                  <a:lnTo>
                    <a:pt x="282" y="71"/>
                  </a:lnTo>
                  <a:lnTo>
                    <a:pt x="308" y="100"/>
                  </a:lnTo>
                  <a:lnTo>
                    <a:pt x="314" y="99"/>
                  </a:lnTo>
                  <a:lnTo>
                    <a:pt x="341" y="115"/>
                  </a:lnTo>
                  <a:lnTo>
                    <a:pt x="381" y="113"/>
                  </a:lnTo>
                  <a:lnTo>
                    <a:pt x="402" y="126"/>
                  </a:lnTo>
                  <a:lnTo>
                    <a:pt x="358" y="151"/>
                  </a:lnTo>
                  <a:lnTo>
                    <a:pt x="356" y="181"/>
                  </a:lnTo>
                  <a:lnTo>
                    <a:pt x="329" y="206"/>
                  </a:lnTo>
                  <a:lnTo>
                    <a:pt x="300" y="205"/>
                  </a:lnTo>
                  <a:lnTo>
                    <a:pt x="284" y="212"/>
                  </a:lnTo>
                  <a:lnTo>
                    <a:pt x="264" y="220"/>
                  </a:lnTo>
                  <a:lnTo>
                    <a:pt x="239" y="204"/>
                  </a:lnTo>
                  <a:lnTo>
                    <a:pt x="223" y="212"/>
                  </a:lnTo>
                  <a:lnTo>
                    <a:pt x="209" y="215"/>
                  </a:lnTo>
                  <a:lnTo>
                    <a:pt x="197" y="196"/>
                  </a:lnTo>
                  <a:lnTo>
                    <a:pt x="162" y="197"/>
                  </a:lnTo>
                  <a:lnTo>
                    <a:pt x="151" y="205"/>
                  </a:lnTo>
                  <a:lnTo>
                    <a:pt x="143" y="213"/>
                  </a:lnTo>
                  <a:lnTo>
                    <a:pt x="128" y="213"/>
                  </a:lnTo>
                  <a:lnTo>
                    <a:pt x="112" y="216"/>
                  </a:lnTo>
                  <a:lnTo>
                    <a:pt x="99" y="211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5057673" y="4604846"/>
              <a:ext cx="709081" cy="633493"/>
            </a:xfrm>
            <a:custGeom>
              <a:avLst/>
              <a:gdLst>
                <a:gd name="T0" fmla="*/ 7 w 363"/>
                <a:gd name="T1" fmla="*/ 102 h 357"/>
                <a:gd name="T2" fmla="*/ 22 w 363"/>
                <a:gd name="T3" fmla="*/ 130 h 357"/>
                <a:gd name="T4" fmla="*/ 41 w 363"/>
                <a:gd name="T5" fmla="*/ 126 h 357"/>
                <a:gd name="T6" fmla="*/ 56 w 363"/>
                <a:gd name="T7" fmla="*/ 98 h 357"/>
                <a:gd name="T8" fmla="*/ 82 w 363"/>
                <a:gd name="T9" fmla="*/ 111 h 357"/>
                <a:gd name="T10" fmla="*/ 89 w 363"/>
                <a:gd name="T11" fmla="*/ 135 h 357"/>
                <a:gd name="T12" fmla="*/ 102 w 363"/>
                <a:gd name="T13" fmla="*/ 167 h 357"/>
                <a:gd name="T14" fmla="*/ 115 w 363"/>
                <a:gd name="T15" fmla="*/ 189 h 357"/>
                <a:gd name="T16" fmla="*/ 106 w 363"/>
                <a:gd name="T17" fmla="*/ 199 h 357"/>
                <a:gd name="T18" fmla="*/ 161 w 363"/>
                <a:gd name="T19" fmla="*/ 260 h 357"/>
                <a:gd name="T20" fmla="*/ 187 w 363"/>
                <a:gd name="T21" fmla="*/ 263 h 357"/>
                <a:gd name="T22" fmla="*/ 228 w 363"/>
                <a:gd name="T23" fmla="*/ 291 h 357"/>
                <a:gd name="T24" fmla="*/ 239 w 363"/>
                <a:gd name="T25" fmla="*/ 314 h 357"/>
                <a:gd name="T26" fmla="*/ 250 w 363"/>
                <a:gd name="T27" fmla="*/ 313 h 357"/>
                <a:gd name="T28" fmla="*/ 274 w 363"/>
                <a:gd name="T29" fmla="*/ 326 h 357"/>
                <a:gd name="T30" fmla="*/ 290 w 363"/>
                <a:gd name="T31" fmla="*/ 325 h 357"/>
                <a:gd name="T32" fmla="*/ 289 w 363"/>
                <a:gd name="T33" fmla="*/ 301 h 357"/>
                <a:gd name="T34" fmla="*/ 271 w 363"/>
                <a:gd name="T35" fmla="*/ 275 h 357"/>
                <a:gd name="T36" fmla="*/ 228 w 363"/>
                <a:gd name="T37" fmla="*/ 232 h 357"/>
                <a:gd name="T38" fmla="*/ 213 w 363"/>
                <a:gd name="T39" fmla="*/ 228 h 357"/>
                <a:gd name="T40" fmla="*/ 198 w 363"/>
                <a:gd name="T41" fmla="*/ 217 h 357"/>
                <a:gd name="T42" fmla="*/ 187 w 363"/>
                <a:gd name="T43" fmla="*/ 197 h 357"/>
                <a:gd name="T44" fmla="*/ 169 w 363"/>
                <a:gd name="T45" fmla="*/ 165 h 357"/>
                <a:gd name="T46" fmla="*/ 137 w 363"/>
                <a:gd name="T47" fmla="*/ 126 h 357"/>
                <a:gd name="T48" fmla="*/ 154 w 363"/>
                <a:gd name="T49" fmla="*/ 119 h 357"/>
                <a:gd name="T50" fmla="*/ 222 w 363"/>
                <a:gd name="T51" fmla="*/ 102 h 357"/>
                <a:gd name="T52" fmla="*/ 254 w 363"/>
                <a:gd name="T53" fmla="*/ 122 h 357"/>
                <a:gd name="T54" fmla="*/ 267 w 363"/>
                <a:gd name="T55" fmla="*/ 122 h 357"/>
                <a:gd name="T56" fmla="*/ 295 w 363"/>
                <a:gd name="T57" fmla="*/ 124 h 357"/>
                <a:gd name="T58" fmla="*/ 332 w 363"/>
                <a:gd name="T59" fmla="*/ 122 h 357"/>
                <a:gd name="T60" fmla="*/ 356 w 363"/>
                <a:gd name="T61" fmla="*/ 135 h 357"/>
                <a:gd name="T62" fmla="*/ 363 w 363"/>
                <a:gd name="T63" fmla="*/ 111 h 357"/>
                <a:gd name="T64" fmla="*/ 344 w 363"/>
                <a:gd name="T65" fmla="*/ 91 h 357"/>
                <a:gd name="T66" fmla="*/ 343 w 363"/>
                <a:gd name="T67" fmla="*/ 69 h 357"/>
                <a:gd name="T68" fmla="*/ 328 w 363"/>
                <a:gd name="T69" fmla="*/ 54 h 357"/>
                <a:gd name="T70" fmla="*/ 312 w 363"/>
                <a:gd name="T71" fmla="*/ 58 h 357"/>
                <a:gd name="T72" fmla="*/ 293 w 363"/>
                <a:gd name="T73" fmla="*/ 65 h 357"/>
                <a:gd name="T74" fmla="*/ 265 w 363"/>
                <a:gd name="T75" fmla="*/ 43 h 357"/>
                <a:gd name="T76" fmla="*/ 241 w 363"/>
                <a:gd name="T77" fmla="*/ 33 h 357"/>
                <a:gd name="T78" fmla="*/ 198 w 363"/>
                <a:gd name="T79" fmla="*/ 0 h 357"/>
                <a:gd name="T80" fmla="*/ 157 w 363"/>
                <a:gd name="T81" fmla="*/ 24 h 357"/>
                <a:gd name="T82" fmla="*/ 145 w 363"/>
                <a:gd name="T83" fmla="*/ 45 h 357"/>
                <a:gd name="T84" fmla="*/ 80 w 363"/>
                <a:gd name="T85" fmla="*/ 80 h 357"/>
                <a:gd name="T86" fmla="*/ 41 w 363"/>
                <a:gd name="T87" fmla="*/ 80 h 357"/>
                <a:gd name="T88" fmla="*/ 0 w 363"/>
                <a:gd name="T89" fmla="*/ 80 h 3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3"/>
                <a:gd name="T136" fmla="*/ 0 h 357"/>
                <a:gd name="T137" fmla="*/ 363 w 363"/>
                <a:gd name="T138" fmla="*/ 357 h 3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3" h="357">
                  <a:moveTo>
                    <a:pt x="0" y="80"/>
                  </a:moveTo>
                  <a:lnTo>
                    <a:pt x="7" y="102"/>
                  </a:lnTo>
                  <a:lnTo>
                    <a:pt x="15" y="119"/>
                  </a:lnTo>
                  <a:lnTo>
                    <a:pt x="22" y="130"/>
                  </a:lnTo>
                  <a:lnTo>
                    <a:pt x="31" y="132"/>
                  </a:lnTo>
                  <a:lnTo>
                    <a:pt x="41" y="126"/>
                  </a:lnTo>
                  <a:lnTo>
                    <a:pt x="46" y="115"/>
                  </a:lnTo>
                  <a:lnTo>
                    <a:pt x="56" y="98"/>
                  </a:lnTo>
                  <a:lnTo>
                    <a:pt x="69" y="108"/>
                  </a:lnTo>
                  <a:lnTo>
                    <a:pt x="82" y="111"/>
                  </a:lnTo>
                  <a:lnTo>
                    <a:pt x="91" y="117"/>
                  </a:lnTo>
                  <a:lnTo>
                    <a:pt x="89" y="135"/>
                  </a:lnTo>
                  <a:lnTo>
                    <a:pt x="89" y="147"/>
                  </a:lnTo>
                  <a:lnTo>
                    <a:pt x="102" y="167"/>
                  </a:lnTo>
                  <a:lnTo>
                    <a:pt x="117" y="184"/>
                  </a:lnTo>
                  <a:lnTo>
                    <a:pt x="115" y="189"/>
                  </a:lnTo>
                  <a:lnTo>
                    <a:pt x="98" y="189"/>
                  </a:lnTo>
                  <a:lnTo>
                    <a:pt x="106" y="199"/>
                  </a:lnTo>
                  <a:lnTo>
                    <a:pt x="156" y="256"/>
                  </a:lnTo>
                  <a:lnTo>
                    <a:pt x="161" y="260"/>
                  </a:lnTo>
                  <a:lnTo>
                    <a:pt x="176" y="260"/>
                  </a:lnTo>
                  <a:lnTo>
                    <a:pt x="187" y="263"/>
                  </a:lnTo>
                  <a:lnTo>
                    <a:pt x="209" y="273"/>
                  </a:lnTo>
                  <a:lnTo>
                    <a:pt x="228" y="291"/>
                  </a:lnTo>
                  <a:lnTo>
                    <a:pt x="232" y="299"/>
                  </a:lnTo>
                  <a:lnTo>
                    <a:pt x="239" y="314"/>
                  </a:lnTo>
                  <a:lnTo>
                    <a:pt x="245" y="313"/>
                  </a:lnTo>
                  <a:lnTo>
                    <a:pt x="250" y="313"/>
                  </a:lnTo>
                  <a:lnTo>
                    <a:pt x="265" y="319"/>
                  </a:lnTo>
                  <a:lnTo>
                    <a:pt x="274" y="326"/>
                  </a:lnTo>
                  <a:lnTo>
                    <a:pt x="302" y="357"/>
                  </a:lnTo>
                  <a:lnTo>
                    <a:pt x="290" y="325"/>
                  </a:lnTo>
                  <a:lnTo>
                    <a:pt x="283" y="313"/>
                  </a:lnTo>
                  <a:lnTo>
                    <a:pt x="289" y="301"/>
                  </a:lnTo>
                  <a:lnTo>
                    <a:pt x="285" y="291"/>
                  </a:lnTo>
                  <a:lnTo>
                    <a:pt x="271" y="275"/>
                  </a:lnTo>
                  <a:lnTo>
                    <a:pt x="245" y="245"/>
                  </a:lnTo>
                  <a:lnTo>
                    <a:pt x="228" y="232"/>
                  </a:lnTo>
                  <a:lnTo>
                    <a:pt x="222" y="226"/>
                  </a:lnTo>
                  <a:lnTo>
                    <a:pt x="213" y="228"/>
                  </a:lnTo>
                  <a:lnTo>
                    <a:pt x="200" y="217"/>
                  </a:lnTo>
                  <a:lnTo>
                    <a:pt x="198" y="217"/>
                  </a:lnTo>
                  <a:lnTo>
                    <a:pt x="191" y="210"/>
                  </a:lnTo>
                  <a:lnTo>
                    <a:pt x="187" y="197"/>
                  </a:lnTo>
                  <a:lnTo>
                    <a:pt x="183" y="184"/>
                  </a:lnTo>
                  <a:lnTo>
                    <a:pt x="169" y="165"/>
                  </a:lnTo>
                  <a:lnTo>
                    <a:pt x="139" y="134"/>
                  </a:lnTo>
                  <a:lnTo>
                    <a:pt x="137" y="126"/>
                  </a:lnTo>
                  <a:lnTo>
                    <a:pt x="139" y="122"/>
                  </a:lnTo>
                  <a:lnTo>
                    <a:pt x="154" y="119"/>
                  </a:lnTo>
                  <a:lnTo>
                    <a:pt x="195" y="132"/>
                  </a:lnTo>
                  <a:lnTo>
                    <a:pt x="222" y="102"/>
                  </a:lnTo>
                  <a:lnTo>
                    <a:pt x="245" y="121"/>
                  </a:lnTo>
                  <a:lnTo>
                    <a:pt x="254" y="122"/>
                  </a:lnTo>
                  <a:lnTo>
                    <a:pt x="259" y="130"/>
                  </a:lnTo>
                  <a:lnTo>
                    <a:pt x="267" y="122"/>
                  </a:lnTo>
                  <a:lnTo>
                    <a:pt x="282" y="122"/>
                  </a:lnTo>
                  <a:lnTo>
                    <a:pt x="295" y="124"/>
                  </a:lnTo>
                  <a:lnTo>
                    <a:pt x="313" y="115"/>
                  </a:lnTo>
                  <a:lnTo>
                    <a:pt x="332" y="122"/>
                  </a:lnTo>
                  <a:lnTo>
                    <a:pt x="343" y="132"/>
                  </a:lnTo>
                  <a:lnTo>
                    <a:pt x="356" y="135"/>
                  </a:lnTo>
                  <a:lnTo>
                    <a:pt x="357" y="126"/>
                  </a:lnTo>
                  <a:lnTo>
                    <a:pt x="363" y="111"/>
                  </a:lnTo>
                  <a:lnTo>
                    <a:pt x="356" y="104"/>
                  </a:lnTo>
                  <a:lnTo>
                    <a:pt x="344" y="91"/>
                  </a:lnTo>
                  <a:lnTo>
                    <a:pt x="343" y="78"/>
                  </a:lnTo>
                  <a:lnTo>
                    <a:pt x="343" y="69"/>
                  </a:lnTo>
                  <a:lnTo>
                    <a:pt x="344" y="58"/>
                  </a:lnTo>
                  <a:lnTo>
                    <a:pt x="328" y="54"/>
                  </a:lnTo>
                  <a:lnTo>
                    <a:pt x="320" y="52"/>
                  </a:lnTo>
                  <a:lnTo>
                    <a:pt x="312" y="58"/>
                  </a:lnTo>
                  <a:lnTo>
                    <a:pt x="302" y="65"/>
                  </a:lnTo>
                  <a:lnTo>
                    <a:pt x="293" y="65"/>
                  </a:lnTo>
                  <a:lnTo>
                    <a:pt x="278" y="50"/>
                  </a:lnTo>
                  <a:lnTo>
                    <a:pt x="265" y="43"/>
                  </a:lnTo>
                  <a:lnTo>
                    <a:pt x="252" y="45"/>
                  </a:lnTo>
                  <a:lnTo>
                    <a:pt x="241" y="33"/>
                  </a:lnTo>
                  <a:lnTo>
                    <a:pt x="211" y="2"/>
                  </a:lnTo>
                  <a:lnTo>
                    <a:pt x="198" y="0"/>
                  </a:lnTo>
                  <a:lnTo>
                    <a:pt x="178" y="26"/>
                  </a:lnTo>
                  <a:lnTo>
                    <a:pt x="157" y="24"/>
                  </a:lnTo>
                  <a:lnTo>
                    <a:pt x="148" y="33"/>
                  </a:lnTo>
                  <a:lnTo>
                    <a:pt x="145" y="45"/>
                  </a:lnTo>
                  <a:lnTo>
                    <a:pt x="106" y="87"/>
                  </a:lnTo>
                  <a:lnTo>
                    <a:pt x="80" y="80"/>
                  </a:lnTo>
                  <a:lnTo>
                    <a:pt x="54" y="74"/>
                  </a:lnTo>
                  <a:lnTo>
                    <a:pt x="41" y="80"/>
                  </a:lnTo>
                  <a:lnTo>
                    <a:pt x="24" y="87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0" cap="flat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5913459" y="5883248"/>
              <a:ext cx="47022" cy="45657"/>
            </a:xfrm>
            <a:custGeom>
              <a:avLst/>
              <a:gdLst>
                <a:gd name="T0" fmla="*/ 49223039 w 24"/>
                <a:gd name="T1" fmla="*/ 0 h 25"/>
                <a:gd name="T2" fmla="*/ 65630728 w 24"/>
                <a:gd name="T3" fmla="*/ 16258033 h 25"/>
                <a:gd name="T4" fmla="*/ 60162054 w 24"/>
                <a:gd name="T5" fmla="*/ 37161217 h 25"/>
                <a:gd name="T6" fmla="*/ 65630728 w 24"/>
                <a:gd name="T7" fmla="*/ 53419256 h 25"/>
                <a:gd name="T8" fmla="*/ 49223039 w 24"/>
                <a:gd name="T9" fmla="*/ 58064406 h 25"/>
                <a:gd name="T10" fmla="*/ 19142846 w 24"/>
                <a:gd name="T11" fmla="*/ 53419256 h 25"/>
                <a:gd name="T12" fmla="*/ 0 w 24"/>
                <a:gd name="T13" fmla="*/ 32516066 h 25"/>
                <a:gd name="T14" fmla="*/ 49223039 w 24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5"/>
                <a:gd name="T26" fmla="*/ 24 w 24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5">
                  <a:moveTo>
                    <a:pt x="18" y="0"/>
                  </a:moveTo>
                  <a:lnTo>
                    <a:pt x="24" y="7"/>
                  </a:lnTo>
                  <a:lnTo>
                    <a:pt x="22" y="16"/>
                  </a:lnTo>
                  <a:lnTo>
                    <a:pt x="24" y="23"/>
                  </a:lnTo>
                  <a:lnTo>
                    <a:pt x="18" y="25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6009383" y="5902272"/>
              <a:ext cx="359243" cy="289162"/>
            </a:xfrm>
            <a:custGeom>
              <a:avLst/>
              <a:gdLst>
                <a:gd name="T0" fmla="*/ 70603905 w 184"/>
                <a:gd name="T1" fmla="*/ 15341055 h 163"/>
                <a:gd name="T2" fmla="*/ 46164025 w 184"/>
                <a:gd name="T3" fmla="*/ 24106311 h 163"/>
                <a:gd name="T4" fmla="*/ 54311209 w 184"/>
                <a:gd name="T5" fmla="*/ 43829253 h 163"/>
                <a:gd name="T6" fmla="*/ 29871329 w 184"/>
                <a:gd name="T7" fmla="*/ 67935570 h 163"/>
                <a:gd name="T8" fmla="*/ 10862899 w 184"/>
                <a:gd name="T9" fmla="*/ 65744626 h 163"/>
                <a:gd name="T10" fmla="*/ 0 w 184"/>
                <a:gd name="T11" fmla="*/ 76702307 h 163"/>
                <a:gd name="T12" fmla="*/ 5431450 w 184"/>
                <a:gd name="T13" fmla="*/ 100808635 h 163"/>
                <a:gd name="T14" fmla="*/ 86898249 w 184"/>
                <a:gd name="T15" fmla="*/ 124914940 h 163"/>
                <a:gd name="T16" fmla="*/ 105906669 w 184"/>
                <a:gd name="T17" fmla="*/ 179701862 h 163"/>
                <a:gd name="T18" fmla="*/ 130346563 w 184"/>
                <a:gd name="T19" fmla="*/ 247638936 h 163"/>
                <a:gd name="T20" fmla="*/ 160217878 w 184"/>
                <a:gd name="T21" fmla="*/ 284893866 h 163"/>
                <a:gd name="T22" fmla="*/ 195518994 w 184"/>
                <a:gd name="T23" fmla="*/ 260787561 h 163"/>
                <a:gd name="T24" fmla="*/ 241683057 w 184"/>
                <a:gd name="T25" fmla="*/ 309000171 h 163"/>
                <a:gd name="T26" fmla="*/ 287847069 w 184"/>
                <a:gd name="T27" fmla="*/ 357212781 h 163"/>
                <a:gd name="T28" fmla="*/ 306857137 w 184"/>
                <a:gd name="T29" fmla="*/ 319957851 h 163"/>
                <a:gd name="T30" fmla="*/ 293278517 w 184"/>
                <a:gd name="T31" fmla="*/ 295851546 h 163"/>
                <a:gd name="T32" fmla="*/ 312286937 w 184"/>
                <a:gd name="T33" fmla="*/ 284893866 h 163"/>
                <a:gd name="T34" fmla="*/ 382892464 w 184"/>
                <a:gd name="T35" fmla="*/ 328723107 h 163"/>
                <a:gd name="T36" fmla="*/ 404616608 w 184"/>
                <a:gd name="T37" fmla="*/ 315574483 h 163"/>
                <a:gd name="T38" fmla="*/ 410048056 w 184"/>
                <a:gd name="T39" fmla="*/ 300233434 h 163"/>
                <a:gd name="T40" fmla="*/ 374745292 w 184"/>
                <a:gd name="T41" fmla="*/ 243255568 h 163"/>
                <a:gd name="T42" fmla="*/ 374745292 w 184"/>
                <a:gd name="T43" fmla="*/ 232297887 h 163"/>
                <a:gd name="T44" fmla="*/ 342158253 w 184"/>
                <a:gd name="T45" fmla="*/ 186276175 h 163"/>
                <a:gd name="T46" fmla="*/ 328581281 w 184"/>
                <a:gd name="T47" fmla="*/ 153404613 h 163"/>
                <a:gd name="T48" fmla="*/ 342158253 w 184"/>
                <a:gd name="T49" fmla="*/ 151212189 h 163"/>
                <a:gd name="T50" fmla="*/ 382892464 w 184"/>
                <a:gd name="T51" fmla="*/ 157787982 h 163"/>
                <a:gd name="T52" fmla="*/ 429056476 w 184"/>
                <a:gd name="T53" fmla="*/ 190659543 h 163"/>
                <a:gd name="T54" fmla="*/ 453496447 w 184"/>
                <a:gd name="T55" fmla="*/ 166553238 h 163"/>
                <a:gd name="T56" fmla="*/ 494229010 w 184"/>
                <a:gd name="T57" fmla="*/ 170936606 h 163"/>
                <a:gd name="T58" fmla="*/ 499660458 w 184"/>
                <a:gd name="T59" fmla="*/ 162169870 h 163"/>
                <a:gd name="T60" fmla="*/ 448064999 w 184"/>
                <a:gd name="T61" fmla="*/ 109573891 h 163"/>
                <a:gd name="T62" fmla="*/ 410048056 w 184"/>
                <a:gd name="T63" fmla="*/ 113957259 h 163"/>
                <a:gd name="T64" fmla="*/ 399185160 w 184"/>
                <a:gd name="T65" fmla="*/ 96425243 h 163"/>
                <a:gd name="T66" fmla="*/ 374745292 w 184"/>
                <a:gd name="T67" fmla="*/ 56979370 h 163"/>
                <a:gd name="T68" fmla="*/ 353021148 w 184"/>
                <a:gd name="T69" fmla="*/ 72318938 h 163"/>
                <a:gd name="T70" fmla="*/ 304141413 w 184"/>
                <a:gd name="T71" fmla="*/ 56979370 h 163"/>
                <a:gd name="T72" fmla="*/ 271554373 w 184"/>
                <a:gd name="T73" fmla="*/ 15341055 h 163"/>
                <a:gd name="T74" fmla="*/ 211813338 w 184"/>
                <a:gd name="T75" fmla="*/ 19722943 h 163"/>
                <a:gd name="T76" fmla="*/ 165647678 w 184"/>
                <a:gd name="T77" fmla="*/ 24106311 h 163"/>
                <a:gd name="T78" fmla="*/ 135778010 w 184"/>
                <a:gd name="T79" fmla="*/ 0 h 163"/>
                <a:gd name="T80" fmla="*/ 111338143 w 184"/>
                <a:gd name="T81" fmla="*/ 13148630 h 163"/>
                <a:gd name="T82" fmla="*/ 70603905 w 184"/>
                <a:gd name="T83" fmla="*/ 15341055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63"/>
                <a:gd name="T128" fmla="*/ 184 w 184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63">
                  <a:moveTo>
                    <a:pt x="26" y="7"/>
                  </a:moveTo>
                  <a:lnTo>
                    <a:pt x="17" y="11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2" y="57"/>
                  </a:lnTo>
                  <a:lnTo>
                    <a:pt x="39" y="82"/>
                  </a:lnTo>
                  <a:lnTo>
                    <a:pt x="48" y="113"/>
                  </a:lnTo>
                  <a:lnTo>
                    <a:pt x="59" y="130"/>
                  </a:lnTo>
                  <a:lnTo>
                    <a:pt x="72" y="119"/>
                  </a:lnTo>
                  <a:lnTo>
                    <a:pt x="89" y="141"/>
                  </a:lnTo>
                  <a:lnTo>
                    <a:pt x="106" y="163"/>
                  </a:lnTo>
                  <a:lnTo>
                    <a:pt x="113" y="146"/>
                  </a:lnTo>
                  <a:lnTo>
                    <a:pt x="108" y="135"/>
                  </a:lnTo>
                  <a:lnTo>
                    <a:pt x="115" y="130"/>
                  </a:lnTo>
                  <a:lnTo>
                    <a:pt x="141" y="150"/>
                  </a:lnTo>
                  <a:lnTo>
                    <a:pt x="149" y="144"/>
                  </a:lnTo>
                  <a:lnTo>
                    <a:pt x="151" y="137"/>
                  </a:lnTo>
                  <a:lnTo>
                    <a:pt x="138" y="111"/>
                  </a:lnTo>
                  <a:lnTo>
                    <a:pt x="138" y="106"/>
                  </a:lnTo>
                  <a:lnTo>
                    <a:pt x="126" y="85"/>
                  </a:lnTo>
                  <a:lnTo>
                    <a:pt x="121" y="70"/>
                  </a:lnTo>
                  <a:lnTo>
                    <a:pt x="126" y="69"/>
                  </a:lnTo>
                  <a:lnTo>
                    <a:pt x="141" y="72"/>
                  </a:lnTo>
                  <a:lnTo>
                    <a:pt x="158" y="87"/>
                  </a:lnTo>
                  <a:lnTo>
                    <a:pt x="167" y="76"/>
                  </a:lnTo>
                  <a:lnTo>
                    <a:pt x="182" y="78"/>
                  </a:lnTo>
                  <a:lnTo>
                    <a:pt x="184" y="74"/>
                  </a:lnTo>
                  <a:lnTo>
                    <a:pt x="165" y="50"/>
                  </a:lnTo>
                  <a:lnTo>
                    <a:pt x="151" y="52"/>
                  </a:lnTo>
                  <a:lnTo>
                    <a:pt x="147" y="44"/>
                  </a:lnTo>
                  <a:lnTo>
                    <a:pt x="138" y="26"/>
                  </a:lnTo>
                  <a:lnTo>
                    <a:pt x="130" y="33"/>
                  </a:lnTo>
                  <a:lnTo>
                    <a:pt x="112" y="26"/>
                  </a:lnTo>
                  <a:lnTo>
                    <a:pt x="100" y="7"/>
                  </a:lnTo>
                  <a:lnTo>
                    <a:pt x="78" y="9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41" y="6"/>
                  </a:lnTo>
                  <a:lnTo>
                    <a:pt x="26" y="7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5887127" y="5316337"/>
              <a:ext cx="840740" cy="684858"/>
            </a:xfrm>
            <a:custGeom>
              <a:avLst/>
              <a:gdLst>
                <a:gd name="T0" fmla="*/ 213414860 w 429"/>
                <a:gd name="T1" fmla="*/ 223592734 h 386"/>
                <a:gd name="T2" fmla="*/ 150484280 w 429"/>
                <a:gd name="T3" fmla="*/ 366078299 h 386"/>
                <a:gd name="T4" fmla="*/ 120387765 w 429"/>
                <a:gd name="T5" fmla="*/ 398960359 h 386"/>
                <a:gd name="T6" fmla="*/ 65666502 w 429"/>
                <a:gd name="T7" fmla="*/ 438417536 h 386"/>
                <a:gd name="T8" fmla="*/ 0 w 429"/>
                <a:gd name="T9" fmla="*/ 447185469 h 386"/>
                <a:gd name="T10" fmla="*/ 84817777 w 429"/>
                <a:gd name="T11" fmla="*/ 569942445 h 386"/>
                <a:gd name="T12" fmla="*/ 155956073 w 429"/>
                <a:gd name="T13" fmla="*/ 569942445 h 386"/>
                <a:gd name="T14" fmla="*/ 131331351 w 429"/>
                <a:gd name="T15" fmla="*/ 609399622 h 386"/>
                <a:gd name="T16" fmla="*/ 155956073 w 429"/>
                <a:gd name="T17" fmla="*/ 675163557 h 386"/>
                <a:gd name="T18" fmla="*/ 207941413 w 429"/>
                <a:gd name="T19" fmla="*/ 723388666 h 386"/>
                <a:gd name="T20" fmla="*/ 248983220 w 429"/>
                <a:gd name="T21" fmla="*/ 694892145 h 386"/>
                <a:gd name="T22" fmla="*/ 292760871 w 429"/>
                <a:gd name="T23" fmla="*/ 699276112 h 386"/>
                <a:gd name="T24" fmla="*/ 435035859 w 429"/>
                <a:gd name="T25" fmla="*/ 712428010 h 386"/>
                <a:gd name="T26" fmla="*/ 519855265 w 429"/>
                <a:gd name="T27" fmla="*/ 747501221 h 386"/>
                <a:gd name="T28" fmla="*/ 566368812 w 429"/>
                <a:gd name="T29" fmla="*/ 793535272 h 386"/>
                <a:gd name="T30" fmla="*/ 626561842 w 429"/>
                <a:gd name="T31" fmla="*/ 773806499 h 386"/>
                <a:gd name="T32" fmla="*/ 738741866 w 429"/>
                <a:gd name="T33" fmla="*/ 846145828 h 386"/>
                <a:gd name="T34" fmla="*/ 757893141 w 429"/>
                <a:gd name="T35" fmla="*/ 804495928 h 386"/>
                <a:gd name="T36" fmla="*/ 755157244 w 429"/>
                <a:gd name="T37" fmla="*/ 736542045 h 386"/>
                <a:gd name="T38" fmla="*/ 708643697 w 429"/>
                <a:gd name="T39" fmla="*/ 708044044 h 386"/>
                <a:gd name="T40" fmla="*/ 588257638 w 429"/>
                <a:gd name="T41" fmla="*/ 646665556 h 386"/>
                <a:gd name="T42" fmla="*/ 517119368 w 429"/>
                <a:gd name="T43" fmla="*/ 626936967 h 386"/>
                <a:gd name="T44" fmla="*/ 489758750 w 429"/>
                <a:gd name="T45" fmla="*/ 598440447 h 386"/>
                <a:gd name="T46" fmla="*/ 530798850 w 429"/>
                <a:gd name="T47" fmla="*/ 565558479 h 386"/>
                <a:gd name="T48" fmla="*/ 500702335 w 429"/>
                <a:gd name="T49" fmla="*/ 517331889 h 386"/>
                <a:gd name="T50" fmla="*/ 552687676 w 429"/>
                <a:gd name="T51" fmla="*/ 537061958 h 386"/>
                <a:gd name="T52" fmla="*/ 588257638 w 429"/>
                <a:gd name="T53" fmla="*/ 521717336 h 386"/>
                <a:gd name="T54" fmla="*/ 519855265 w 429"/>
                <a:gd name="T55" fmla="*/ 442801502 h 386"/>
                <a:gd name="T56" fmla="*/ 465134028 w 429"/>
                <a:gd name="T57" fmla="*/ 350733677 h 386"/>
                <a:gd name="T58" fmla="*/ 451452892 w 429"/>
                <a:gd name="T59" fmla="*/ 293739155 h 386"/>
                <a:gd name="T60" fmla="*/ 481549406 w 429"/>
                <a:gd name="T61" fmla="*/ 256474702 h 386"/>
                <a:gd name="T62" fmla="*/ 506174128 w 429"/>
                <a:gd name="T63" fmla="*/ 304699811 h 386"/>
                <a:gd name="T64" fmla="*/ 519855265 w 429"/>
                <a:gd name="T65" fmla="*/ 322237156 h 386"/>
                <a:gd name="T66" fmla="*/ 621090049 w 429"/>
                <a:gd name="T67" fmla="*/ 385806888 h 386"/>
                <a:gd name="T68" fmla="*/ 632033635 w 429"/>
                <a:gd name="T69" fmla="*/ 341965745 h 386"/>
                <a:gd name="T70" fmla="*/ 703171904 w 429"/>
                <a:gd name="T71" fmla="*/ 385806888 h 386"/>
                <a:gd name="T72" fmla="*/ 673075389 w 429"/>
                <a:gd name="T73" fmla="*/ 333197812 h 386"/>
                <a:gd name="T74" fmla="*/ 703171904 w 429"/>
                <a:gd name="T75" fmla="*/ 309083777 h 386"/>
                <a:gd name="T76" fmla="*/ 785255413 w 429"/>
                <a:gd name="T77" fmla="*/ 324428399 h 386"/>
                <a:gd name="T78" fmla="*/ 749685452 w 429"/>
                <a:gd name="T79" fmla="*/ 284971223 h 386"/>
                <a:gd name="T80" fmla="*/ 673075389 w 429"/>
                <a:gd name="T81" fmla="*/ 247705289 h 386"/>
                <a:gd name="T82" fmla="*/ 678547182 w 429"/>
                <a:gd name="T83" fmla="*/ 214824802 h 386"/>
                <a:gd name="T84" fmla="*/ 815351928 w 429"/>
                <a:gd name="T85" fmla="*/ 190712201 h 386"/>
                <a:gd name="T86" fmla="*/ 954891123 w 429"/>
                <a:gd name="T87" fmla="*/ 179751545 h 386"/>
                <a:gd name="T88" fmla="*/ 1031501186 w 429"/>
                <a:gd name="T89" fmla="*/ 190712201 h 386"/>
                <a:gd name="T90" fmla="*/ 1108111248 w 429"/>
                <a:gd name="T91" fmla="*/ 166598166 h 386"/>
                <a:gd name="T92" fmla="*/ 1168305932 w 429"/>
                <a:gd name="T93" fmla="*/ 105219678 h 386"/>
                <a:gd name="T94" fmla="*/ 1168305932 w 429"/>
                <a:gd name="T95" fmla="*/ 13151904 h 386"/>
                <a:gd name="T96" fmla="*/ 1113584695 w 429"/>
                <a:gd name="T97" fmla="*/ 0 h 386"/>
                <a:gd name="T98" fmla="*/ 1097167662 w 429"/>
                <a:gd name="T99" fmla="*/ 43841154 h 386"/>
                <a:gd name="T100" fmla="*/ 1061599355 w 429"/>
                <a:gd name="T101" fmla="*/ 76723134 h 386"/>
                <a:gd name="T102" fmla="*/ 1012349911 w 429"/>
                <a:gd name="T103" fmla="*/ 98644468 h 386"/>
                <a:gd name="T104" fmla="*/ 922058712 w 429"/>
                <a:gd name="T105" fmla="*/ 72339167 h 386"/>
                <a:gd name="T106" fmla="*/ 834503203 w 429"/>
                <a:gd name="T107" fmla="*/ 43841154 h 386"/>
                <a:gd name="T108" fmla="*/ 738741866 w 429"/>
                <a:gd name="T109" fmla="*/ 98644468 h 386"/>
                <a:gd name="T110" fmla="*/ 632033635 w 429"/>
                <a:gd name="T111" fmla="*/ 122757023 h 386"/>
                <a:gd name="T112" fmla="*/ 552687676 w 429"/>
                <a:gd name="T113" fmla="*/ 133717679 h 386"/>
                <a:gd name="T114" fmla="*/ 500702335 w 429"/>
                <a:gd name="T115" fmla="*/ 170982132 h 386"/>
                <a:gd name="T116" fmla="*/ 418620377 w 429"/>
                <a:gd name="T117" fmla="*/ 179751545 h 386"/>
                <a:gd name="T118" fmla="*/ 344746211 w 429"/>
                <a:gd name="T119" fmla="*/ 212632078 h 386"/>
                <a:gd name="T120" fmla="*/ 268136149 w 429"/>
                <a:gd name="T121" fmla="*/ 212632078 h 3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9"/>
                <a:gd name="T184" fmla="*/ 0 h 386"/>
                <a:gd name="T185" fmla="*/ 429 w 429"/>
                <a:gd name="T186" fmla="*/ 386 h 3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9" h="386">
                  <a:moveTo>
                    <a:pt x="87" y="95"/>
                  </a:moveTo>
                  <a:lnTo>
                    <a:pt x="78" y="102"/>
                  </a:lnTo>
                  <a:lnTo>
                    <a:pt x="68" y="135"/>
                  </a:lnTo>
                  <a:lnTo>
                    <a:pt x="55" y="167"/>
                  </a:lnTo>
                  <a:lnTo>
                    <a:pt x="50" y="171"/>
                  </a:lnTo>
                  <a:lnTo>
                    <a:pt x="44" y="182"/>
                  </a:lnTo>
                  <a:lnTo>
                    <a:pt x="37" y="193"/>
                  </a:lnTo>
                  <a:lnTo>
                    <a:pt x="24" y="200"/>
                  </a:lnTo>
                  <a:lnTo>
                    <a:pt x="13" y="204"/>
                  </a:lnTo>
                  <a:lnTo>
                    <a:pt x="0" y="204"/>
                  </a:lnTo>
                  <a:lnTo>
                    <a:pt x="17" y="241"/>
                  </a:lnTo>
                  <a:lnTo>
                    <a:pt x="31" y="260"/>
                  </a:lnTo>
                  <a:lnTo>
                    <a:pt x="44" y="260"/>
                  </a:lnTo>
                  <a:lnTo>
                    <a:pt x="57" y="260"/>
                  </a:lnTo>
                  <a:lnTo>
                    <a:pt x="61" y="269"/>
                  </a:lnTo>
                  <a:lnTo>
                    <a:pt x="48" y="278"/>
                  </a:lnTo>
                  <a:lnTo>
                    <a:pt x="48" y="290"/>
                  </a:lnTo>
                  <a:lnTo>
                    <a:pt x="57" y="308"/>
                  </a:lnTo>
                  <a:lnTo>
                    <a:pt x="68" y="323"/>
                  </a:lnTo>
                  <a:lnTo>
                    <a:pt x="76" y="330"/>
                  </a:lnTo>
                  <a:lnTo>
                    <a:pt x="80" y="319"/>
                  </a:lnTo>
                  <a:lnTo>
                    <a:pt x="91" y="317"/>
                  </a:lnTo>
                  <a:lnTo>
                    <a:pt x="104" y="328"/>
                  </a:lnTo>
                  <a:lnTo>
                    <a:pt x="107" y="319"/>
                  </a:lnTo>
                  <a:lnTo>
                    <a:pt x="128" y="321"/>
                  </a:lnTo>
                  <a:lnTo>
                    <a:pt x="159" y="325"/>
                  </a:lnTo>
                  <a:lnTo>
                    <a:pt x="181" y="332"/>
                  </a:lnTo>
                  <a:lnTo>
                    <a:pt x="190" y="341"/>
                  </a:lnTo>
                  <a:lnTo>
                    <a:pt x="200" y="354"/>
                  </a:lnTo>
                  <a:lnTo>
                    <a:pt x="207" y="362"/>
                  </a:lnTo>
                  <a:lnTo>
                    <a:pt x="216" y="354"/>
                  </a:lnTo>
                  <a:lnTo>
                    <a:pt x="229" y="353"/>
                  </a:lnTo>
                  <a:lnTo>
                    <a:pt x="248" y="366"/>
                  </a:lnTo>
                  <a:lnTo>
                    <a:pt x="270" y="386"/>
                  </a:lnTo>
                  <a:lnTo>
                    <a:pt x="276" y="382"/>
                  </a:lnTo>
                  <a:lnTo>
                    <a:pt x="277" y="367"/>
                  </a:lnTo>
                  <a:lnTo>
                    <a:pt x="277" y="351"/>
                  </a:lnTo>
                  <a:lnTo>
                    <a:pt x="276" y="336"/>
                  </a:lnTo>
                  <a:lnTo>
                    <a:pt x="266" y="319"/>
                  </a:lnTo>
                  <a:lnTo>
                    <a:pt x="259" y="323"/>
                  </a:lnTo>
                  <a:lnTo>
                    <a:pt x="242" y="315"/>
                  </a:lnTo>
                  <a:lnTo>
                    <a:pt x="215" y="295"/>
                  </a:lnTo>
                  <a:lnTo>
                    <a:pt x="207" y="288"/>
                  </a:lnTo>
                  <a:lnTo>
                    <a:pt x="189" y="286"/>
                  </a:lnTo>
                  <a:lnTo>
                    <a:pt x="179" y="280"/>
                  </a:lnTo>
                  <a:lnTo>
                    <a:pt x="179" y="273"/>
                  </a:lnTo>
                  <a:lnTo>
                    <a:pt x="190" y="262"/>
                  </a:lnTo>
                  <a:lnTo>
                    <a:pt x="194" y="258"/>
                  </a:lnTo>
                  <a:lnTo>
                    <a:pt x="187" y="249"/>
                  </a:lnTo>
                  <a:lnTo>
                    <a:pt x="183" y="236"/>
                  </a:lnTo>
                  <a:lnTo>
                    <a:pt x="187" y="230"/>
                  </a:lnTo>
                  <a:lnTo>
                    <a:pt x="202" y="245"/>
                  </a:lnTo>
                  <a:lnTo>
                    <a:pt x="215" y="251"/>
                  </a:lnTo>
                  <a:lnTo>
                    <a:pt x="215" y="238"/>
                  </a:lnTo>
                  <a:lnTo>
                    <a:pt x="207" y="223"/>
                  </a:lnTo>
                  <a:lnTo>
                    <a:pt x="190" y="202"/>
                  </a:lnTo>
                  <a:lnTo>
                    <a:pt x="172" y="174"/>
                  </a:lnTo>
                  <a:lnTo>
                    <a:pt x="170" y="160"/>
                  </a:lnTo>
                  <a:lnTo>
                    <a:pt x="168" y="147"/>
                  </a:lnTo>
                  <a:lnTo>
                    <a:pt x="165" y="134"/>
                  </a:lnTo>
                  <a:lnTo>
                    <a:pt x="163" y="121"/>
                  </a:lnTo>
                  <a:lnTo>
                    <a:pt x="176" y="117"/>
                  </a:lnTo>
                  <a:lnTo>
                    <a:pt x="174" y="126"/>
                  </a:lnTo>
                  <a:lnTo>
                    <a:pt x="185" y="139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226" y="182"/>
                  </a:lnTo>
                  <a:lnTo>
                    <a:pt x="227" y="176"/>
                  </a:lnTo>
                  <a:lnTo>
                    <a:pt x="220" y="160"/>
                  </a:lnTo>
                  <a:lnTo>
                    <a:pt x="231" y="156"/>
                  </a:lnTo>
                  <a:lnTo>
                    <a:pt x="248" y="163"/>
                  </a:lnTo>
                  <a:lnTo>
                    <a:pt x="257" y="176"/>
                  </a:lnTo>
                  <a:lnTo>
                    <a:pt x="259" y="167"/>
                  </a:lnTo>
                  <a:lnTo>
                    <a:pt x="246" y="152"/>
                  </a:lnTo>
                  <a:lnTo>
                    <a:pt x="248" y="145"/>
                  </a:lnTo>
                  <a:lnTo>
                    <a:pt x="257" y="141"/>
                  </a:lnTo>
                  <a:lnTo>
                    <a:pt x="281" y="152"/>
                  </a:lnTo>
                  <a:lnTo>
                    <a:pt x="287" y="148"/>
                  </a:lnTo>
                  <a:lnTo>
                    <a:pt x="285" y="137"/>
                  </a:lnTo>
                  <a:lnTo>
                    <a:pt x="274" y="130"/>
                  </a:lnTo>
                  <a:lnTo>
                    <a:pt x="257" y="122"/>
                  </a:lnTo>
                  <a:lnTo>
                    <a:pt x="246" y="113"/>
                  </a:lnTo>
                  <a:lnTo>
                    <a:pt x="244" y="106"/>
                  </a:lnTo>
                  <a:lnTo>
                    <a:pt x="248" y="98"/>
                  </a:lnTo>
                  <a:lnTo>
                    <a:pt x="272" y="95"/>
                  </a:lnTo>
                  <a:lnTo>
                    <a:pt x="298" y="87"/>
                  </a:lnTo>
                  <a:lnTo>
                    <a:pt x="316" y="89"/>
                  </a:lnTo>
                  <a:lnTo>
                    <a:pt x="349" y="82"/>
                  </a:lnTo>
                  <a:lnTo>
                    <a:pt x="355" y="78"/>
                  </a:lnTo>
                  <a:lnTo>
                    <a:pt x="377" y="87"/>
                  </a:lnTo>
                  <a:lnTo>
                    <a:pt x="396" y="97"/>
                  </a:lnTo>
                  <a:lnTo>
                    <a:pt x="405" y="76"/>
                  </a:lnTo>
                  <a:lnTo>
                    <a:pt x="422" y="54"/>
                  </a:lnTo>
                  <a:lnTo>
                    <a:pt x="427" y="48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18" y="0"/>
                  </a:lnTo>
                  <a:lnTo>
                    <a:pt x="407" y="0"/>
                  </a:lnTo>
                  <a:lnTo>
                    <a:pt x="401" y="6"/>
                  </a:lnTo>
                  <a:lnTo>
                    <a:pt x="401" y="20"/>
                  </a:lnTo>
                  <a:lnTo>
                    <a:pt x="403" y="32"/>
                  </a:lnTo>
                  <a:lnTo>
                    <a:pt x="388" y="35"/>
                  </a:lnTo>
                  <a:lnTo>
                    <a:pt x="377" y="43"/>
                  </a:lnTo>
                  <a:lnTo>
                    <a:pt x="370" y="45"/>
                  </a:lnTo>
                  <a:lnTo>
                    <a:pt x="346" y="39"/>
                  </a:lnTo>
                  <a:lnTo>
                    <a:pt x="337" y="33"/>
                  </a:lnTo>
                  <a:lnTo>
                    <a:pt x="324" y="41"/>
                  </a:lnTo>
                  <a:lnTo>
                    <a:pt x="305" y="20"/>
                  </a:lnTo>
                  <a:lnTo>
                    <a:pt x="285" y="35"/>
                  </a:lnTo>
                  <a:lnTo>
                    <a:pt x="270" y="45"/>
                  </a:lnTo>
                  <a:lnTo>
                    <a:pt x="255" y="52"/>
                  </a:lnTo>
                  <a:lnTo>
                    <a:pt x="231" y="56"/>
                  </a:lnTo>
                  <a:lnTo>
                    <a:pt x="215" y="61"/>
                  </a:lnTo>
                  <a:lnTo>
                    <a:pt x="202" y="61"/>
                  </a:lnTo>
                  <a:lnTo>
                    <a:pt x="196" y="63"/>
                  </a:lnTo>
                  <a:lnTo>
                    <a:pt x="183" y="78"/>
                  </a:lnTo>
                  <a:lnTo>
                    <a:pt x="172" y="78"/>
                  </a:lnTo>
                  <a:lnTo>
                    <a:pt x="153" y="82"/>
                  </a:lnTo>
                  <a:lnTo>
                    <a:pt x="135" y="80"/>
                  </a:lnTo>
                  <a:lnTo>
                    <a:pt x="126" y="97"/>
                  </a:lnTo>
                  <a:lnTo>
                    <a:pt x="111" y="98"/>
                  </a:lnTo>
                  <a:lnTo>
                    <a:pt x="98" y="97"/>
                  </a:lnTo>
                  <a:lnTo>
                    <a:pt x="87" y="95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6306557" y="5788128"/>
              <a:ext cx="206893" cy="154093"/>
            </a:xfrm>
            <a:custGeom>
              <a:avLst/>
              <a:gdLst>
                <a:gd name="T0" fmla="*/ 24426083 w 106"/>
                <a:gd name="T1" fmla="*/ 0 h 87"/>
                <a:gd name="T2" fmla="*/ 0 w 106"/>
                <a:gd name="T3" fmla="*/ 15291626 h 87"/>
                <a:gd name="T4" fmla="*/ 29852642 w 106"/>
                <a:gd name="T5" fmla="*/ 56798949 h 87"/>
                <a:gd name="T6" fmla="*/ 65135132 w 106"/>
                <a:gd name="T7" fmla="*/ 65537017 h 87"/>
                <a:gd name="T8" fmla="*/ 105844162 w 106"/>
                <a:gd name="T9" fmla="*/ 100489316 h 87"/>
                <a:gd name="T10" fmla="*/ 141125017 w 106"/>
                <a:gd name="T11" fmla="*/ 117965454 h 87"/>
                <a:gd name="T12" fmla="*/ 198118647 w 106"/>
                <a:gd name="T13" fmla="*/ 152919207 h 87"/>
                <a:gd name="T14" fmla="*/ 233399528 w 106"/>
                <a:gd name="T15" fmla="*/ 166026310 h 87"/>
                <a:gd name="T16" fmla="*/ 276821833 w 106"/>
                <a:gd name="T17" fmla="*/ 190056000 h 87"/>
                <a:gd name="T18" fmla="*/ 287678234 w 106"/>
                <a:gd name="T19" fmla="*/ 176948896 h 87"/>
                <a:gd name="T20" fmla="*/ 198118647 w 106"/>
                <a:gd name="T21" fmla="*/ 122334488 h 87"/>
                <a:gd name="T22" fmla="*/ 192690446 w 106"/>
                <a:gd name="T23" fmla="*/ 96120258 h 87"/>
                <a:gd name="T24" fmla="*/ 181834046 w 106"/>
                <a:gd name="T25" fmla="*/ 72090569 h 87"/>
                <a:gd name="T26" fmla="*/ 146553217 w 106"/>
                <a:gd name="T27" fmla="*/ 43690356 h 87"/>
                <a:gd name="T28" fmla="*/ 135696817 w 106"/>
                <a:gd name="T29" fmla="*/ 48060868 h 87"/>
                <a:gd name="T30" fmla="*/ 86846285 w 106"/>
                <a:gd name="T31" fmla="*/ 19660661 h 87"/>
                <a:gd name="T32" fmla="*/ 59706932 w 106"/>
                <a:gd name="T33" fmla="*/ 8738072 h 87"/>
                <a:gd name="T34" fmla="*/ 24426083 w 106"/>
                <a:gd name="T35" fmla="*/ 0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6"/>
                <a:gd name="T55" fmla="*/ 0 h 87"/>
                <a:gd name="T56" fmla="*/ 106 w 106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6" h="87">
                  <a:moveTo>
                    <a:pt x="9" y="0"/>
                  </a:moveTo>
                  <a:lnTo>
                    <a:pt x="0" y="7"/>
                  </a:lnTo>
                  <a:lnTo>
                    <a:pt x="11" y="26"/>
                  </a:lnTo>
                  <a:lnTo>
                    <a:pt x="24" y="30"/>
                  </a:lnTo>
                  <a:lnTo>
                    <a:pt x="39" y="46"/>
                  </a:lnTo>
                  <a:lnTo>
                    <a:pt x="52" y="54"/>
                  </a:lnTo>
                  <a:lnTo>
                    <a:pt x="73" y="70"/>
                  </a:lnTo>
                  <a:lnTo>
                    <a:pt x="86" y="76"/>
                  </a:lnTo>
                  <a:lnTo>
                    <a:pt x="102" y="87"/>
                  </a:lnTo>
                  <a:lnTo>
                    <a:pt x="106" y="81"/>
                  </a:lnTo>
                  <a:lnTo>
                    <a:pt x="73" y="56"/>
                  </a:lnTo>
                  <a:lnTo>
                    <a:pt x="71" y="44"/>
                  </a:lnTo>
                  <a:lnTo>
                    <a:pt x="67" y="33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32" y="9"/>
                  </a:lnTo>
                  <a:lnTo>
                    <a:pt x="22" y="4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6537901" y="5603597"/>
              <a:ext cx="60187" cy="47559"/>
            </a:xfrm>
            <a:custGeom>
              <a:avLst/>
              <a:gdLst>
                <a:gd name="T0" fmla="*/ 86021338 w 30"/>
                <a:gd name="T1" fmla="*/ 0 h 28"/>
                <a:gd name="T2" fmla="*/ 31541725 w 30"/>
                <a:gd name="T3" fmla="*/ 0 h 28"/>
                <a:gd name="T4" fmla="*/ 5735320 w 30"/>
                <a:gd name="T5" fmla="*/ 12053511 h 28"/>
                <a:gd name="T6" fmla="*/ 0 w 30"/>
                <a:gd name="T7" fmla="*/ 30135192 h 28"/>
                <a:gd name="T8" fmla="*/ 0 w 30"/>
                <a:gd name="T9" fmla="*/ 52233769 h 28"/>
                <a:gd name="T10" fmla="*/ 25806400 w 30"/>
                <a:gd name="T11" fmla="*/ 56252077 h 28"/>
                <a:gd name="T12" fmla="*/ 74552394 w 30"/>
                <a:gd name="T13" fmla="*/ 34153500 h 28"/>
                <a:gd name="T14" fmla="*/ 86021338 w 30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8"/>
                <a:gd name="T26" fmla="*/ 30 w 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8">
                  <a:moveTo>
                    <a:pt x="30" y="0"/>
                  </a:moveTo>
                  <a:lnTo>
                    <a:pt x="11" y="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9" y="28"/>
                  </a:lnTo>
                  <a:lnTo>
                    <a:pt x="26" y="17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6938522" y="6069681"/>
              <a:ext cx="80877" cy="39949"/>
            </a:xfrm>
            <a:custGeom>
              <a:avLst/>
              <a:gdLst>
                <a:gd name="T0" fmla="*/ 110945264 w 42"/>
                <a:gd name="T1" fmla="*/ 13777687 h 22"/>
                <a:gd name="T2" fmla="*/ 60756434 w 42"/>
                <a:gd name="T3" fmla="*/ 50519199 h 22"/>
                <a:gd name="T4" fmla="*/ 23774677 w 42"/>
                <a:gd name="T5" fmla="*/ 50519199 h 22"/>
                <a:gd name="T6" fmla="*/ 0 w 42"/>
                <a:gd name="T7" fmla="*/ 34444215 h 22"/>
                <a:gd name="T8" fmla="*/ 15849787 w 42"/>
                <a:gd name="T9" fmla="*/ 4593067 h 22"/>
                <a:gd name="T10" fmla="*/ 71322412 w 42"/>
                <a:gd name="T11" fmla="*/ 0 h 22"/>
                <a:gd name="T12" fmla="*/ 110945264 w 42"/>
                <a:gd name="T13" fmla="*/ 1377768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2"/>
                <a:gd name="T23" fmla="*/ 42 w 4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2">
                  <a:moveTo>
                    <a:pt x="42" y="6"/>
                  </a:moveTo>
                  <a:lnTo>
                    <a:pt x="23" y="22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6" y="2"/>
                  </a:lnTo>
                  <a:lnTo>
                    <a:pt x="27" y="0"/>
                  </a:lnTo>
                  <a:lnTo>
                    <a:pt x="42" y="6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6947926" y="6160996"/>
              <a:ext cx="84639" cy="60876"/>
            </a:xfrm>
            <a:custGeom>
              <a:avLst/>
              <a:gdLst>
                <a:gd name="T0" fmla="*/ 118683448 w 43"/>
                <a:gd name="T1" fmla="*/ 0 h 34"/>
                <a:gd name="T2" fmla="*/ 118683448 w 43"/>
                <a:gd name="T3" fmla="*/ 24555824 h 34"/>
                <a:gd name="T4" fmla="*/ 46921472 w 43"/>
                <a:gd name="T5" fmla="*/ 64738618 h 34"/>
                <a:gd name="T6" fmla="*/ 13800826 w 43"/>
                <a:gd name="T7" fmla="*/ 75901166 h 34"/>
                <a:gd name="T8" fmla="*/ 0 w 43"/>
                <a:gd name="T9" fmla="*/ 71436744 h 34"/>
                <a:gd name="T10" fmla="*/ 11039662 w 43"/>
                <a:gd name="T11" fmla="*/ 44647215 h 34"/>
                <a:gd name="T12" fmla="*/ 63481804 w 43"/>
                <a:gd name="T13" fmla="*/ 13394765 h 34"/>
                <a:gd name="T14" fmla="*/ 118683448 w 43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34"/>
                <a:gd name="T26" fmla="*/ 43 w 43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34">
                  <a:moveTo>
                    <a:pt x="43" y="0"/>
                  </a:moveTo>
                  <a:lnTo>
                    <a:pt x="43" y="11"/>
                  </a:lnTo>
                  <a:lnTo>
                    <a:pt x="17" y="29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3" y="6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6648871" y="5689205"/>
              <a:ext cx="99686" cy="66583"/>
            </a:xfrm>
            <a:custGeom>
              <a:avLst/>
              <a:gdLst>
                <a:gd name="T0" fmla="*/ 73304365 w 52"/>
                <a:gd name="T1" fmla="*/ 0 h 37"/>
                <a:gd name="T2" fmla="*/ 136135295 w 52"/>
                <a:gd name="T3" fmla="*/ 58632480 h 37"/>
                <a:gd name="T4" fmla="*/ 125663477 w 52"/>
                <a:gd name="T5" fmla="*/ 74418372 h 37"/>
                <a:gd name="T6" fmla="*/ 91630045 w 52"/>
                <a:gd name="T7" fmla="*/ 83439096 h 37"/>
                <a:gd name="T8" fmla="*/ 86394137 w 52"/>
                <a:gd name="T9" fmla="*/ 63143593 h 37"/>
                <a:gd name="T10" fmla="*/ 73304365 w 52"/>
                <a:gd name="T11" fmla="*/ 54122868 h 37"/>
                <a:gd name="T12" fmla="*/ 52359100 w 52"/>
                <a:gd name="T13" fmla="*/ 63143593 h 37"/>
                <a:gd name="T14" fmla="*/ 28797510 w 52"/>
                <a:gd name="T15" fmla="*/ 49611755 h 37"/>
                <a:gd name="T16" fmla="*/ 18325687 w 52"/>
                <a:gd name="T17" fmla="*/ 38336964 h 37"/>
                <a:gd name="T18" fmla="*/ 34033419 w 52"/>
                <a:gd name="T19" fmla="*/ 29316240 h 37"/>
                <a:gd name="T20" fmla="*/ 5235910 w 52"/>
                <a:gd name="T21" fmla="*/ 42846576 h 37"/>
                <a:gd name="T22" fmla="*/ 0 w 52"/>
                <a:gd name="T23" fmla="*/ 29316240 h 37"/>
                <a:gd name="T24" fmla="*/ 39269328 w 52"/>
                <a:gd name="T25" fmla="*/ 15785898 h 37"/>
                <a:gd name="T26" fmla="*/ 73304365 w 52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7"/>
                <a:gd name="T44" fmla="*/ 52 w 52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7">
                  <a:moveTo>
                    <a:pt x="28" y="0"/>
                  </a:moveTo>
                  <a:lnTo>
                    <a:pt x="52" y="26"/>
                  </a:lnTo>
                  <a:lnTo>
                    <a:pt x="48" y="33"/>
                  </a:lnTo>
                  <a:lnTo>
                    <a:pt x="35" y="37"/>
                  </a:lnTo>
                  <a:lnTo>
                    <a:pt x="33" y="28"/>
                  </a:lnTo>
                  <a:lnTo>
                    <a:pt x="28" y="24"/>
                  </a:lnTo>
                  <a:lnTo>
                    <a:pt x="20" y="28"/>
                  </a:lnTo>
                  <a:lnTo>
                    <a:pt x="11" y="22"/>
                  </a:lnTo>
                  <a:lnTo>
                    <a:pt x="7" y="17"/>
                  </a:lnTo>
                  <a:lnTo>
                    <a:pt x="13" y="1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15" y="7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4395614" y="5078539"/>
              <a:ext cx="131659" cy="218774"/>
            </a:xfrm>
            <a:custGeom>
              <a:avLst/>
              <a:gdLst>
                <a:gd name="T0" fmla="*/ 184309903 w 67"/>
                <a:gd name="T1" fmla="*/ 0 h 122"/>
                <a:gd name="T2" fmla="*/ 123789928 w 67"/>
                <a:gd name="T3" fmla="*/ 58220826 h 122"/>
                <a:gd name="T4" fmla="*/ 52266887 w 67"/>
                <a:gd name="T5" fmla="*/ 58220826 h 122"/>
                <a:gd name="T6" fmla="*/ 0 w 67"/>
                <a:gd name="T7" fmla="*/ 91809233 h 122"/>
                <a:gd name="T8" fmla="*/ 11003032 w 67"/>
                <a:gd name="T9" fmla="*/ 138832427 h 122"/>
                <a:gd name="T10" fmla="*/ 11003032 w 67"/>
                <a:gd name="T11" fmla="*/ 214966795 h 122"/>
                <a:gd name="T12" fmla="*/ 52266887 w 67"/>
                <a:gd name="T13" fmla="*/ 273187598 h 122"/>
                <a:gd name="T14" fmla="*/ 101783845 w 67"/>
                <a:gd name="T15" fmla="*/ 257512709 h 122"/>
                <a:gd name="T16" fmla="*/ 112786900 w 67"/>
                <a:gd name="T17" fmla="*/ 223924302 h 122"/>
                <a:gd name="T18" fmla="*/ 165053773 w 67"/>
                <a:gd name="T19" fmla="*/ 147789934 h 122"/>
                <a:gd name="T20" fmla="*/ 165053773 w 67"/>
                <a:gd name="T21" fmla="*/ 107484146 h 122"/>
                <a:gd name="T22" fmla="*/ 184309903 w 67"/>
                <a:gd name="T23" fmla="*/ 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"/>
                <a:gd name="T37" fmla="*/ 0 h 122"/>
                <a:gd name="T38" fmla="*/ 67 w 67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" h="122">
                  <a:moveTo>
                    <a:pt x="67" y="0"/>
                  </a:moveTo>
                  <a:lnTo>
                    <a:pt x="45" y="26"/>
                  </a:lnTo>
                  <a:lnTo>
                    <a:pt x="19" y="26"/>
                  </a:lnTo>
                  <a:lnTo>
                    <a:pt x="0" y="41"/>
                  </a:lnTo>
                  <a:lnTo>
                    <a:pt x="4" y="62"/>
                  </a:lnTo>
                  <a:lnTo>
                    <a:pt x="4" y="96"/>
                  </a:lnTo>
                  <a:lnTo>
                    <a:pt x="19" y="122"/>
                  </a:lnTo>
                  <a:lnTo>
                    <a:pt x="37" y="115"/>
                  </a:lnTo>
                  <a:lnTo>
                    <a:pt x="41" y="100"/>
                  </a:lnTo>
                  <a:lnTo>
                    <a:pt x="60" y="66"/>
                  </a:lnTo>
                  <a:lnTo>
                    <a:pt x="60" y="48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3037642" y="3685993"/>
              <a:ext cx="1489632" cy="1325961"/>
            </a:xfrm>
            <a:custGeom>
              <a:avLst/>
              <a:gdLst>
                <a:gd name="T0" fmla="*/ 11 w 763"/>
                <a:gd name="T1" fmla="*/ 145 h 746"/>
                <a:gd name="T2" fmla="*/ 13 w 763"/>
                <a:gd name="T3" fmla="*/ 174 h 746"/>
                <a:gd name="T4" fmla="*/ 74 w 763"/>
                <a:gd name="T5" fmla="*/ 221 h 746"/>
                <a:gd name="T6" fmla="*/ 122 w 763"/>
                <a:gd name="T7" fmla="*/ 250 h 746"/>
                <a:gd name="T8" fmla="*/ 117 w 763"/>
                <a:gd name="T9" fmla="*/ 290 h 746"/>
                <a:gd name="T10" fmla="*/ 145 w 763"/>
                <a:gd name="T11" fmla="*/ 349 h 746"/>
                <a:gd name="T12" fmla="*/ 158 w 763"/>
                <a:gd name="T13" fmla="*/ 429 h 746"/>
                <a:gd name="T14" fmla="*/ 132 w 763"/>
                <a:gd name="T15" fmla="*/ 429 h 746"/>
                <a:gd name="T16" fmla="*/ 115 w 763"/>
                <a:gd name="T17" fmla="*/ 470 h 746"/>
                <a:gd name="T18" fmla="*/ 98 w 763"/>
                <a:gd name="T19" fmla="*/ 511 h 746"/>
                <a:gd name="T20" fmla="*/ 57 w 763"/>
                <a:gd name="T21" fmla="*/ 583 h 746"/>
                <a:gd name="T22" fmla="*/ 59 w 763"/>
                <a:gd name="T23" fmla="*/ 618 h 746"/>
                <a:gd name="T24" fmla="*/ 161 w 763"/>
                <a:gd name="T25" fmla="*/ 685 h 746"/>
                <a:gd name="T26" fmla="*/ 248 w 763"/>
                <a:gd name="T27" fmla="*/ 726 h 746"/>
                <a:gd name="T28" fmla="*/ 325 w 763"/>
                <a:gd name="T29" fmla="*/ 746 h 746"/>
                <a:gd name="T30" fmla="*/ 353 w 763"/>
                <a:gd name="T31" fmla="*/ 689 h 746"/>
                <a:gd name="T32" fmla="*/ 422 w 763"/>
                <a:gd name="T33" fmla="*/ 664 h 746"/>
                <a:gd name="T34" fmla="*/ 472 w 763"/>
                <a:gd name="T35" fmla="*/ 690 h 746"/>
                <a:gd name="T36" fmla="*/ 541 w 763"/>
                <a:gd name="T37" fmla="*/ 726 h 746"/>
                <a:gd name="T38" fmla="*/ 604 w 763"/>
                <a:gd name="T39" fmla="*/ 711 h 746"/>
                <a:gd name="T40" fmla="*/ 650 w 763"/>
                <a:gd name="T41" fmla="*/ 663 h 746"/>
                <a:gd name="T42" fmla="*/ 622 w 763"/>
                <a:gd name="T43" fmla="*/ 642 h 746"/>
                <a:gd name="T44" fmla="*/ 617 w 763"/>
                <a:gd name="T45" fmla="*/ 574 h 746"/>
                <a:gd name="T46" fmla="*/ 635 w 763"/>
                <a:gd name="T47" fmla="*/ 511 h 746"/>
                <a:gd name="T48" fmla="*/ 635 w 763"/>
                <a:gd name="T49" fmla="*/ 453 h 746"/>
                <a:gd name="T50" fmla="*/ 602 w 763"/>
                <a:gd name="T51" fmla="*/ 455 h 746"/>
                <a:gd name="T52" fmla="*/ 587 w 763"/>
                <a:gd name="T53" fmla="*/ 446 h 746"/>
                <a:gd name="T54" fmla="*/ 622 w 763"/>
                <a:gd name="T55" fmla="*/ 405 h 746"/>
                <a:gd name="T56" fmla="*/ 676 w 763"/>
                <a:gd name="T57" fmla="*/ 353 h 746"/>
                <a:gd name="T58" fmla="*/ 704 w 763"/>
                <a:gd name="T59" fmla="*/ 327 h 746"/>
                <a:gd name="T60" fmla="*/ 726 w 763"/>
                <a:gd name="T61" fmla="*/ 277 h 746"/>
                <a:gd name="T62" fmla="*/ 763 w 763"/>
                <a:gd name="T63" fmla="*/ 234 h 746"/>
                <a:gd name="T64" fmla="*/ 719 w 763"/>
                <a:gd name="T65" fmla="*/ 213 h 746"/>
                <a:gd name="T66" fmla="*/ 667 w 763"/>
                <a:gd name="T67" fmla="*/ 195 h 746"/>
                <a:gd name="T68" fmla="*/ 631 w 763"/>
                <a:gd name="T69" fmla="*/ 163 h 746"/>
                <a:gd name="T70" fmla="*/ 581 w 763"/>
                <a:gd name="T71" fmla="*/ 119 h 746"/>
                <a:gd name="T72" fmla="*/ 539 w 763"/>
                <a:gd name="T73" fmla="*/ 76 h 746"/>
                <a:gd name="T74" fmla="*/ 509 w 763"/>
                <a:gd name="T75" fmla="*/ 30 h 746"/>
                <a:gd name="T76" fmla="*/ 444 w 763"/>
                <a:gd name="T77" fmla="*/ 2 h 746"/>
                <a:gd name="T78" fmla="*/ 416 w 763"/>
                <a:gd name="T79" fmla="*/ 35 h 746"/>
                <a:gd name="T80" fmla="*/ 318 w 763"/>
                <a:gd name="T81" fmla="*/ 87 h 746"/>
                <a:gd name="T82" fmla="*/ 265 w 763"/>
                <a:gd name="T83" fmla="*/ 104 h 746"/>
                <a:gd name="T84" fmla="*/ 219 w 763"/>
                <a:gd name="T85" fmla="*/ 78 h 746"/>
                <a:gd name="T86" fmla="*/ 198 w 763"/>
                <a:gd name="T87" fmla="*/ 56 h 746"/>
                <a:gd name="T88" fmla="*/ 204 w 763"/>
                <a:gd name="T89" fmla="*/ 83 h 746"/>
                <a:gd name="T90" fmla="*/ 197 w 763"/>
                <a:gd name="T91" fmla="*/ 113 h 746"/>
                <a:gd name="T92" fmla="*/ 182 w 763"/>
                <a:gd name="T93" fmla="*/ 137 h 746"/>
                <a:gd name="T94" fmla="*/ 141 w 763"/>
                <a:gd name="T95" fmla="*/ 126 h 746"/>
                <a:gd name="T96" fmla="*/ 93 w 763"/>
                <a:gd name="T97" fmla="*/ 96 h 746"/>
                <a:gd name="T98" fmla="*/ 59 w 763"/>
                <a:gd name="T99" fmla="*/ 108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3"/>
                <a:gd name="T151" fmla="*/ 0 h 746"/>
                <a:gd name="T152" fmla="*/ 763 w 763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3" h="746">
                  <a:moveTo>
                    <a:pt x="13" y="106"/>
                  </a:moveTo>
                  <a:lnTo>
                    <a:pt x="20" y="124"/>
                  </a:lnTo>
                  <a:lnTo>
                    <a:pt x="13" y="139"/>
                  </a:lnTo>
                  <a:lnTo>
                    <a:pt x="11" y="145"/>
                  </a:lnTo>
                  <a:lnTo>
                    <a:pt x="0" y="141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13" y="174"/>
                  </a:lnTo>
                  <a:lnTo>
                    <a:pt x="30" y="169"/>
                  </a:lnTo>
                  <a:lnTo>
                    <a:pt x="52" y="193"/>
                  </a:lnTo>
                  <a:lnTo>
                    <a:pt x="61" y="209"/>
                  </a:lnTo>
                  <a:lnTo>
                    <a:pt x="74" y="221"/>
                  </a:lnTo>
                  <a:lnTo>
                    <a:pt x="91" y="221"/>
                  </a:lnTo>
                  <a:lnTo>
                    <a:pt x="98" y="235"/>
                  </a:lnTo>
                  <a:lnTo>
                    <a:pt x="113" y="248"/>
                  </a:lnTo>
                  <a:lnTo>
                    <a:pt x="122" y="250"/>
                  </a:lnTo>
                  <a:lnTo>
                    <a:pt x="124" y="256"/>
                  </a:lnTo>
                  <a:lnTo>
                    <a:pt x="119" y="268"/>
                  </a:lnTo>
                  <a:lnTo>
                    <a:pt x="119" y="279"/>
                  </a:lnTo>
                  <a:lnTo>
                    <a:pt x="117" y="290"/>
                  </a:lnTo>
                  <a:lnTo>
                    <a:pt x="113" y="309"/>
                  </a:lnTo>
                  <a:lnTo>
                    <a:pt x="128" y="327"/>
                  </a:lnTo>
                  <a:lnTo>
                    <a:pt x="145" y="340"/>
                  </a:lnTo>
                  <a:lnTo>
                    <a:pt x="145" y="349"/>
                  </a:lnTo>
                  <a:lnTo>
                    <a:pt x="143" y="381"/>
                  </a:lnTo>
                  <a:lnTo>
                    <a:pt x="139" y="407"/>
                  </a:lnTo>
                  <a:lnTo>
                    <a:pt x="143" y="418"/>
                  </a:lnTo>
                  <a:lnTo>
                    <a:pt x="158" y="429"/>
                  </a:lnTo>
                  <a:lnTo>
                    <a:pt x="158" y="451"/>
                  </a:lnTo>
                  <a:lnTo>
                    <a:pt x="158" y="466"/>
                  </a:lnTo>
                  <a:lnTo>
                    <a:pt x="141" y="444"/>
                  </a:lnTo>
                  <a:lnTo>
                    <a:pt x="132" y="429"/>
                  </a:lnTo>
                  <a:lnTo>
                    <a:pt x="126" y="433"/>
                  </a:lnTo>
                  <a:lnTo>
                    <a:pt x="130" y="444"/>
                  </a:lnTo>
                  <a:lnTo>
                    <a:pt x="124" y="457"/>
                  </a:lnTo>
                  <a:lnTo>
                    <a:pt x="115" y="470"/>
                  </a:lnTo>
                  <a:lnTo>
                    <a:pt x="109" y="479"/>
                  </a:lnTo>
                  <a:lnTo>
                    <a:pt x="117" y="488"/>
                  </a:lnTo>
                  <a:lnTo>
                    <a:pt x="111" y="498"/>
                  </a:lnTo>
                  <a:lnTo>
                    <a:pt x="98" y="511"/>
                  </a:lnTo>
                  <a:lnTo>
                    <a:pt x="96" y="522"/>
                  </a:lnTo>
                  <a:lnTo>
                    <a:pt x="89" y="535"/>
                  </a:lnTo>
                  <a:lnTo>
                    <a:pt x="69" y="559"/>
                  </a:lnTo>
                  <a:lnTo>
                    <a:pt x="57" y="583"/>
                  </a:lnTo>
                  <a:lnTo>
                    <a:pt x="57" y="587"/>
                  </a:lnTo>
                  <a:lnTo>
                    <a:pt x="63" y="594"/>
                  </a:lnTo>
                  <a:lnTo>
                    <a:pt x="56" y="605"/>
                  </a:lnTo>
                  <a:lnTo>
                    <a:pt x="59" y="618"/>
                  </a:lnTo>
                  <a:lnTo>
                    <a:pt x="70" y="635"/>
                  </a:lnTo>
                  <a:lnTo>
                    <a:pt x="117" y="661"/>
                  </a:lnTo>
                  <a:lnTo>
                    <a:pt x="150" y="689"/>
                  </a:lnTo>
                  <a:lnTo>
                    <a:pt x="161" y="685"/>
                  </a:lnTo>
                  <a:lnTo>
                    <a:pt x="178" y="679"/>
                  </a:lnTo>
                  <a:lnTo>
                    <a:pt x="235" y="703"/>
                  </a:lnTo>
                  <a:lnTo>
                    <a:pt x="243" y="711"/>
                  </a:lnTo>
                  <a:lnTo>
                    <a:pt x="248" y="726"/>
                  </a:lnTo>
                  <a:lnTo>
                    <a:pt x="258" y="731"/>
                  </a:lnTo>
                  <a:lnTo>
                    <a:pt x="271" y="733"/>
                  </a:lnTo>
                  <a:lnTo>
                    <a:pt x="292" y="744"/>
                  </a:lnTo>
                  <a:lnTo>
                    <a:pt x="325" y="746"/>
                  </a:lnTo>
                  <a:lnTo>
                    <a:pt x="335" y="733"/>
                  </a:lnTo>
                  <a:lnTo>
                    <a:pt x="338" y="718"/>
                  </a:lnTo>
                  <a:lnTo>
                    <a:pt x="338" y="702"/>
                  </a:lnTo>
                  <a:lnTo>
                    <a:pt x="353" y="689"/>
                  </a:lnTo>
                  <a:lnTo>
                    <a:pt x="381" y="674"/>
                  </a:lnTo>
                  <a:lnTo>
                    <a:pt x="394" y="672"/>
                  </a:lnTo>
                  <a:lnTo>
                    <a:pt x="409" y="664"/>
                  </a:lnTo>
                  <a:lnTo>
                    <a:pt x="422" y="664"/>
                  </a:lnTo>
                  <a:lnTo>
                    <a:pt x="437" y="674"/>
                  </a:lnTo>
                  <a:lnTo>
                    <a:pt x="448" y="687"/>
                  </a:lnTo>
                  <a:lnTo>
                    <a:pt x="461" y="687"/>
                  </a:lnTo>
                  <a:lnTo>
                    <a:pt x="472" y="690"/>
                  </a:lnTo>
                  <a:lnTo>
                    <a:pt x="494" y="692"/>
                  </a:lnTo>
                  <a:lnTo>
                    <a:pt x="509" y="711"/>
                  </a:lnTo>
                  <a:lnTo>
                    <a:pt x="522" y="720"/>
                  </a:lnTo>
                  <a:lnTo>
                    <a:pt x="541" y="726"/>
                  </a:lnTo>
                  <a:lnTo>
                    <a:pt x="557" y="735"/>
                  </a:lnTo>
                  <a:lnTo>
                    <a:pt x="566" y="737"/>
                  </a:lnTo>
                  <a:lnTo>
                    <a:pt x="589" y="714"/>
                  </a:lnTo>
                  <a:lnTo>
                    <a:pt x="604" y="711"/>
                  </a:lnTo>
                  <a:lnTo>
                    <a:pt x="615" y="702"/>
                  </a:lnTo>
                  <a:lnTo>
                    <a:pt x="631" y="690"/>
                  </a:lnTo>
                  <a:lnTo>
                    <a:pt x="652" y="689"/>
                  </a:lnTo>
                  <a:lnTo>
                    <a:pt x="650" y="663"/>
                  </a:lnTo>
                  <a:lnTo>
                    <a:pt x="646" y="655"/>
                  </a:lnTo>
                  <a:lnTo>
                    <a:pt x="637" y="642"/>
                  </a:lnTo>
                  <a:lnTo>
                    <a:pt x="630" y="644"/>
                  </a:lnTo>
                  <a:lnTo>
                    <a:pt x="622" y="642"/>
                  </a:lnTo>
                  <a:lnTo>
                    <a:pt x="615" y="631"/>
                  </a:lnTo>
                  <a:lnTo>
                    <a:pt x="613" y="605"/>
                  </a:lnTo>
                  <a:lnTo>
                    <a:pt x="628" y="588"/>
                  </a:lnTo>
                  <a:lnTo>
                    <a:pt x="617" y="574"/>
                  </a:lnTo>
                  <a:lnTo>
                    <a:pt x="617" y="568"/>
                  </a:lnTo>
                  <a:lnTo>
                    <a:pt x="639" y="546"/>
                  </a:lnTo>
                  <a:lnTo>
                    <a:pt x="639" y="538"/>
                  </a:lnTo>
                  <a:lnTo>
                    <a:pt x="635" y="511"/>
                  </a:lnTo>
                  <a:lnTo>
                    <a:pt x="648" y="498"/>
                  </a:lnTo>
                  <a:lnTo>
                    <a:pt x="637" y="483"/>
                  </a:lnTo>
                  <a:lnTo>
                    <a:pt x="637" y="472"/>
                  </a:lnTo>
                  <a:lnTo>
                    <a:pt x="635" y="453"/>
                  </a:lnTo>
                  <a:lnTo>
                    <a:pt x="630" y="448"/>
                  </a:lnTo>
                  <a:lnTo>
                    <a:pt x="617" y="448"/>
                  </a:lnTo>
                  <a:lnTo>
                    <a:pt x="605" y="451"/>
                  </a:lnTo>
                  <a:lnTo>
                    <a:pt x="602" y="455"/>
                  </a:lnTo>
                  <a:lnTo>
                    <a:pt x="594" y="462"/>
                  </a:lnTo>
                  <a:lnTo>
                    <a:pt x="583" y="466"/>
                  </a:lnTo>
                  <a:lnTo>
                    <a:pt x="579" y="455"/>
                  </a:lnTo>
                  <a:lnTo>
                    <a:pt x="587" y="446"/>
                  </a:lnTo>
                  <a:lnTo>
                    <a:pt x="591" y="438"/>
                  </a:lnTo>
                  <a:lnTo>
                    <a:pt x="591" y="429"/>
                  </a:lnTo>
                  <a:lnTo>
                    <a:pt x="611" y="409"/>
                  </a:lnTo>
                  <a:lnTo>
                    <a:pt x="622" y="405"/>
                  </a:lnTo>
                  <a:lnTo>
                    <a:pt x="624" y="390"/>
                  </a:lnTo>
                  <a:lnTo>
                    <a:pt x="635" y="377"/>
                  </a:lnTo>
                  <a:lnTo>
                    <a:pt x="667" y="353"/>
                  </a:lnTo>
                  <a:lnTo>
                    <a:pt x="676" y="353"/>
                  </a:lnTo>
                  <a:lnTo>
                    <a:pt x="680" y="344"/>
                  </a:lnTo>
                  <a:lnTo>
                    <a:pt x="691" y="333"/>
                  </a:lnTo>
                  <a:lnTo>
                    <a:pt x="700" y="333"/>
                  </a:lnTo>
                  <a:lnTo>
                    <a:pt x="704" y="327"/>
                  </a:lnTo>
                  <a:lnTo>
                    <a:pt x="709" y="323"/>
                  </a:lnTo>
                  <a:lnTo>
                    <a:pt x="717" y="310"/>
                  </a:lnTo>
                  <a:lnTo>
                    <a:pt x="724" y="290"/>
                  </a:lnTo>
                  <a:lnTo>
                    <a:pt x="726" y="277"/>
                  </a:lnTo>
                  <a:lnTo>
                    <a:pt x="726" y="266"/>
                  </a:lnTo>
                  <a:lnTo>
                    <a:pt x="737" y="252"/>
                  </a:lnTo>
                  <a:lnTo>
                    <a:pt x="754" y="243"/>
                  </a:lnTo>
                  <a:lnTo>
                    <a:pt x="763" y="234"/>
                  </a:lnTo>
                  <a:lnTo>
                    <a:pt x="763" y="230"/>
                  </a:lnTo>
                  <a:lnTo>
                    <a:pt x="748" y="219"/>
                  </a:lnTo>
                  <a:lnTo>
                    <a:pt x="741" y="215"/>
                  </a:lnTo>
                  <a:lnTo>
                    <a:pt x="719" y="213"/>
                  </a:lnTo>
                  <a:lnTo>
                    <a:pt x="694" y="209"/>
                  </a:lnTo>
                  <a:lnTo>
                    <a:pt x="685" y="208"/>
                  </a:lnTo>
                  <a:lnTo>
                    <a:pt x="676" y="204"/>
                  </a:lnTo>
                  <a:lnTo>
                    <a:pt x="667" y="195"/>
                  </a:lnTo>
                  <a:lnTo>
                    <a:pt x="659" y="180"/>
                  </a:lnTo>
                  <a:lnTo>
                    <a:pt x="652" y="171"/>
                  </a:lnTo>
                  <a:lnTo>
                    <a:pt x="642" y="167"/>
                  </a:lnTo>
                  <a:lnTo>
                    <a:pt x="631" y="163"/>
                  </a:lnTo>
                  <a:lnTo>
                    <a:pt x="626" y="161"/>
                  </a:lnTo>
                  <a:lnTo>
                    <a:pt x="611" y="148"/>
                  </a:lnTo>
                  <a:lnTo>
                    <a:pt x="592" y="133"/>
                  </a:lnTo>
                  <a:lnTo>
                    <a:pt x="581" y="119"/>
                  </a:lnTo>
                  <a:lnTo>
                    <a:pt x="568" y="115"/>
                  </a:lnTo>
                  <a:lnTo>
                    <a:pt x="561" y="109"/>
                  </a:lnTo>
                  <a:lnTo>
                    <a:pt x="555" y="95"/>
                  </a:lnTo>
                  <a:lnTo>
                    <a:pt x="539" y="76"/>
                  </a:lnTo>
                  <a:lnTo>
                    <a:pt x="535" y="63"/>
                  </a:lnTo>
                  <a:lnTo>
                    <a:pt x="522" y="50"/>
                  </a:lnTo>
                  <a:lnTo>
                    <a:pt x="516" y="39"/>
                  </a:lnTo>
                  <a:lnTo>
                    <a:pt x="509" y="30"/>
                  </a:lnTo>
                  <a:lnTo>
                    <a:pt x="496" y="20"/>
                  </a:lnTo>
                  <a:lnTo>
                    <a:pt x="483" y="6"/>
                  </a:lnTo>
                  <a:lnTo>
                    <a:pt x="472" y="0"/>
                  </a:lnTo>
                  <a:lnTo>
                    <a:pt x="444" y="2"/>
                  </a:lnTo>
                  <a:lnTo>
                    <a:pt x="433" y="2"/>
                  </a:lnTo>
                  <a:lnTo>
                    <a:pt x="418" y="13"/>
                  </a:lnTo>
                  <a:lnTo>
                    <a:pt x="427" y="22"/>
                  </a:lnTo>
                  <a:lnTo>
                    <a:pt x="416" y="35"/>
                  </a:lnTo>
                  <a:lnTo>
                    <a:pt x="388" y="70"/>
                  </a:lnTo>
                  <a:lnTo>
                    <a:pt x="374" y="78"/>
                  </a:lnTo>
                  <a:lnTo>
                    <a:pt x="335" y="82"/>
                  </a:lnTo>
                  <a:lnTo>
                    <a:pt x="318" y="87"/>
                  </a:lnTo>
                  <a:lnTo>
                    <a:pt x="309" y="96"/>
                  </a:lnTo>
                  <a:lnTo>
                    <a:pt x="305" y="104"/>
                  </a:lnTo>
                  <a:lnTo>
                    <a:pt x="290" y="100"/>
                  </a:lnTo>
                  <a:lnTo>
                    <a:pt x="265" y="104"/>
                  </a:lnTo>
                  <a:lnTo>
                    <a:pt x="250" y="102"/>
                  </a:lnTo>
                  <a:lnTo>
                    <a:pt x="237" y="93"/>
                  </a:lnTo>
                  <a:lnTo>
                    <a:pt x="228" y="82"/>
                  </a:lnTo>
                  <a:lnTo>
                    <a:pt x="219" y="78"/>
                  </a:lnTo>
                  <a:lnTo>
                    <a:pt x="226" y="69"/>
                  </a:lnTo>
                  <a:lnTo>
                    <a:pt x="215" y="59"/>
                  </a:lnTo>
                  <a:lnTo>
                    <a:pt x="206" y="57"/>
                  </a:lnTo>
                  <a:lnTo>
                    <a:pt x="198" y="56"/>
                  </a:lnTo>
                  <a:lnTo>
                    <a:pt x="197" y="59"/>
                  </a:lnTo>
                  <a:lnTo>
                    <a:pt x="204" y="67"/>
                  </a:lnTo>
                  <a:lnTo>
                    <a:pt x="200" y="72"/>
                  </a:lnTo>
                  <a:lnTo>
                    <a:pt x="204" y="83"/>
                  </a:lnTo>
                  <a:lnTo>
                    <a:pt x="206" y="96"/>
                  </a:lnTo>
                  <a:lnTo>
                    <a:pt x="206" y="106"/>
                  </a:lnTo>
                  <a:lnTo>
                    <a:pt x="204" y="108"/>
                  </a:lnTo>
                  <a:lnTo>
                    <a:pt x="197" y="113"/>
                  </a:lnTo>
                  <a:lnTo>
                    <a:pt x="195" y="122"/>
                  </a:lnTo>
                  <a:lnTo>
                    <a:pt x="195" y="132"/>
                  </a:lnTo>
                  <a:lnTo>
                    <a:pt x="193" y="139"/>
                  </a:lnTo>
                  <a:lnTo>
                    <a:pt x="182" y="137"/>
                  </a:lnTo>
                  <a:lnTo>
                    <a:pt x="169" y="130"/>
                  </a:lnTo>
                  <a:lnTo>
                    <a:pt x="161" y="137"/>
                  </a:lnTo>
                  <a:lnTo>
                    <a:pt x="148" y="128"/>
                  </a:lnTo>
                  <a:lnTo>
                    <a:pt x="141" y="126"/>
                  </a:lnTo>
                  <a:lnTo>
                    <a:pt x="132" y="133"/>
                  </a:lnTo>
                  <a:lnTo>
                    <a:pt x="124" y="132"/>
                  </a:lnTo>
                  <a:lnTo>
                    <a:pt x="124" y="126"/>
                  </a:lnTo>
                  <a:lnTo>
                    <a:pt x="93" y="96"/>
                  </a:lnTo>
                  <a:lnTo>
                    <a:pt x="85" y="95"/>
                  </a:lnTo>
                  <a:lnTo>
                    <a:pt x="80" y="100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0" y="98"/>
                  </a:lnTo>
                  <a:lnTo>
                    <a:pt x="28" y="98"/>
                  </a:lnTo>
                  <a:lnTo>
                    <a:pt x="13" y="10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 cap="flat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5943552" y="2791873"/>
              <a:ext cx="724127" cy="346234"/>
            </a:xfrm>
            <a:custGeom>
              <a:avLst/>
              <a:gdLst>
                <a:gd name="T0" fmla="*/ 248305883 w 370"/>
                <a:gd name="T1" fmla="*/ 144172087 h 194"/>
                <a:gd name="T2" fmla="*/ 226476568 w 370"/>
                <a:gd name="T3" fmla="*/ 86503247 h 194"/>
                <a:gd name="T4" fmla="*/ 160990221 w 370"/>
                <a:gd name="T5" fmla="*/ 57668839 h 194"/>
                <a:gd name="T6" fmla="*/ 90044507 w 370"/>
                <a:gd name="T7" fmla="*/ 102029261 h 194"/>
                <a:gd name="T8" fmla="*/ 46387515 w 370"/>
                <a:gd name="T9" fmla="*/ 197404314 h 194"/>
                <a:gd name="T10" fmla="*/ 35472031 w 370"/>
                <a:gd name="T11" fmla="*/ 230675358 h 194"/>
                <a:gd name="T12" fmla="*/ 0 w 370"/>
                <a:gd name="T13" fmla="*/ 263944912 h 194"/>
                <a:gd name="T14" fmla="*/ 10913835 w 370"/>
                <a:gd name="T15" fmla="*/ 330485510 h 194"/>
                <a:gd name="T16" fmla="*/ 40929773 w 370"/>
                <a:gd name="T17" fmla="*/ 374845909 h 194"/>
                <a:gd name="T18" fmla="*/ 130974293 w 370"/>
                <a:gd name="T19" fmla="*/ 337139719 h 194"/>
                <a:gd name="T20" fmla="*/ 191004498 w 370"/>
                <a:gd name="T21" fmla="*/ 330485510 h 194"/>
                <a:gd name="T22" fmla="*/ 267406328 w 370"/>
                <a:gd name="T23" fmla="*/ 346011501 h 194"/>
                <a:gd name="T24" fmla="*/ 343808107 w 370"/>
                <a:gd name="T25" fmla="*/ 330485510 h 194"/>
                <a:gd name="T26" fmla="*/ 392924480 w 370"/>
                <a:gd name="T27" fmla="*/ 341576354 h 194"/>
                <a:gd name="T28" fmla="*/ 458410878 w 370"/>
                <a:gd name="T29" fmla="*/ 330485510 h 194"/>
                <a:gd name="T30" fmla="*/ 534812656 w 370"/>
                <a:gd name="T31" fmla="*/ 326050364 h 194"/>
                <a:gd name="T32" fmla="*/ 611214435 w 370"/>
                <a:gd name="T33" fmla="*/ 365974127 h 194"/>
                <a:gd name="T34" fmla="*/ 712174400 w 370"/>
                <a:gd name="T35" fmla="*/ 401462837 h 194"/>
                <a:gd name="T36" fmla="*/ 772204604 w 370"/>
                <a:gd name="T37" fmla="*/ 430297245 h 194"/>
                <a:gd name="T38" fmla="*/ 862250738 w 370"/>
                <a:gd name="T39" fmla="*/ 410334619 h 194"/>
                <a:gd name="T40" fmla="*/ 908636794 w 370"/>
                <a:gd name="T41" fmla="*/ 370410762 h 194"/>
                <a:gd name="T42" fmla="*/ 993225185 w 370"/>
                <a:gd name="T43" fmla="*/ 297215956 h 194"/>
                <a:gd name="T44" fmla="*/ 998682927 w 370"/>
                <a:gd name="T45" fmla="*/ 201840950 h 194"/>
                <a:gd name="T46" fmla="*/ 927737239 w 370"/>
                <a:gd name="T47" fmla="*/ 153043869 h 194"/>
                <a:gd name="T48" fmla="*/ 889536350 w 370"/>
                <a:gd name="T49" fmla="*/ 73194830 h 194"/>
                <a:gd name="T50" fmla="*/ 824049848 w 370"/>
                <a:gd name="T51" fmla="*/ 42142837 h 194"/>
                <a:gd name="T52" fmla="*/ 706718310 w 370"/>
                <a:gd name="T53" fmla="*/ 66540621 h 194"/>
                <a:gd name="T54" fmla="*/ 641230363 w 370"/>
                <a:gd name="T55" fmla="*/ 42142837 h 194"/>
                <a:gd name="T56" fmla="*/ 581200158 w 370"/>
                <a:gd name="T57" fmla="*/ 8871785 h 194"/>
                <a:gd name="T58" fmla="*/ 521169953 w 370"/>
                <a:gd name="T59" fmla="*/ 0 h 194"/>
                <a:gd name="T60" fmla="*/ 455683658 w 370"/>
                <a:gd name="T61" fmla="*/ 8871785 h 194"/>
                <a:gd name="T62" fmla="*/ 422938756 w 370"/>
                <a:gd name="T63" fmla="*/ 42142837 h 194"/>
                <a:gd name="T64" fmla="*/ 433854343 w 370"/>
                <a:gd name="T65" fmla="*/ 135300305 h 194"/>
                <a:gd name="T66" fmla="*/ 392924480 w 370"/>
                <a:gd name="T67" fmla="*/ 188532486 h 194"/>
                <a:gd name="T68" fmla="*/ 349265848 w 370"/>
                <a:gd name="T69" fmla="*/ 186314912 h 1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0"/>
                <a:gd name="T106" fmla="*/ 0 h 194"/>
                <a:gd name="T107" fmla="*/ 370 w 370"/>
                <a:gd name="T108" fmla="*/ 194 h 1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0" h="194">
                  <a:moveTo>
                    <a:pt x="109" y="76"/>
                  </a:moveTo>
                  <a:lnTo>
                    <a:pt x="91" y="65"/>
                  </a:lnTo>
                  <a:lnTo>
                    <a:pt x="87" y="52"/>
                  </a:lnTo>
                  <a:lnTo>
                    <a:pt x="83" y="39"/>
                  </a:lnTo>
                  <a:lnTo>
                    <a:pt x="74" y="26"/>
                  </a:lnTo>
                  <a:lnTo>
                    <a:pt x="59" y="26"/>
                  </a:lnTo>
                  <a:lnTo>
                    <a:pt x="48" y="32"/>
                  </a:lnTo>
                  <a:lnTo>
                    <a:pt x="33" y="46"/>
                  </a:lnTo>
                  <a:lnTo>
                    <a:pt x="15" y="80"/>
                  </a:lnTo>
                  <a:lnTo>
                    <a:pt x="17" y="89"/>
                  </a:lnTo>
                  <a:lnTo>
                    <a:pt x="17" y="98"/>
                  </a:lnTo>
                  <a:lnTo>
                    <a:pt x="13" y="104"/>
                  </a:lnTo>
                  <a:lnTo>
                    <a:pt x="6" y="111"/>
                  </a:lnTo>
                  <a:lnTo>
                    <a:pt x="0" y="119"/>
                  </a:lnTo>
                  <a:lnTo>
                    <a:pt x="4" y="128"/>
                  </a:lnTo>
                  <a:lnTo>
                    <a:pt x="4" y="149"/>
                  </a:lnTo>
                  <a:lnTo>
                    <a:pt x="7" y="165"/>
                  </a:lnTo>
                  <a:lnTo>
                    <a:pt x="15" y="169"/>
                  </a:lnTo>
                  <a:lnTo>
                    <a:pt x="30" y="163"/>
                  </a:lnTo>
                  <a:lnTo>
                    <a:pt x="48" y="152"/>
                  </a:lnTo>
                  <a:lnTo>
                    <a:pt x="56" y="145"/>
                  </a:lnTo>
                  <a:lnTo>
                    <a:pt x="70" y="149"/>
                  </a:lnTo>
                  <a:lnTo>
                    <a:pt x="85" y="152"/>
                  </a:lnTo>
                  <a:lnTo>
                    <a:pt x="98" y="156"/>
                  </a:lnTo>
                  <a:lnTo>
                    <a:pt x="107" y="160"/>
                  </a:lnTo>
                  <a:lnTo>
                    <a:pt x="126" y="149"/>
                  </a:lnTo>
                  <a:lnTo>
                    <a:pt x="135" y="149"/>
                  </a:lnTo>
                  <a:lnTo>
                    <a:pt x="144" y="154"/>
                  </a:lnTo>
                  <a:lnTo>
                    <a:pt x="157" y="158"/>
                  </a:lnTo>
                  <a:lnTo>
                    <a:pt x="168" y="149"/>
                  </a:lnTo>
                  <a:lnTo>
                    <a:pt x="185" y="145"/>
                  </a:lnTo>
                  <a:lnTo>
                    <a:pt x="196" y="147"/>
                  </a:lnTo>
                  <a:lnTo>
                    <a:pt x="205" y="163"/>
                  </a:lnTo>
                  <a:lnTo>
                    <a:pt x="224" y="165"/>
                  </a:lnTo>
                  <a:lnTo>
                    <a:pt x="246" y="163"/>
                  </a:lnTo>
                  <a:lnTo>
                    <a:pt x="261" y="181"/>
                  </a:lnTo>
                  <a:lnTo>
                    <a:pt x="272" y="192"/>
                  </a:lnTo>
                  <a:lnTo>
                    <a:pt x="283" y="194"/>
                  </a:lnTo>
                  <a:lnTo>
                    <a:pt x="300" y="187"/>
                  </a:lnTo>
                  <a:lnTo>
                    <a:pt x="316" y="185"/>
                  </a:lnTo>
                  <a:lnTo>
                    <a:pt x="327" y="176"/>
                  </a:lnTo>
                  <a:lnTo>
                    <a:pt x="333" y="167"/>
                  </a:lnTo>
                  <a:lnTo>
                    <a:pt x="353" y="145"/>
                  </a:lnTo>
                  <a:lnTo>
                    <a:pt x="364" y="134"/>
                  </a:lnTo>
                  <a:lnTo>
                    <a:pt x="370" y="117"/>
                  </a:lnTo>
                  <a:lnTo>
                    <a:pt x="366" y="91"/>
                  </a:lnTo>
                  <a:lnTo>
                    <a:pt x="357" y="85"/>
                  </a:lnTo>
                  <a:lnTo>
                    <a:pt x="340" y="69"/>
                  </a:lnTo>
                  <a:lnTo>
                    <a:pt x="333" y="52"/>
                  </a:lnTo>
                  <a:lnTo>
                    <a:pt x="326" y="33"/>
                  </a:lnTo>
                  <a:lnTo>
                    <a:pt x="311" y="20"/>
                  </a:lnTo>
                  <a:lnTo>
                    <a:pt x="302" y="19"/>
                  </a:lnTo>
                  <a:lnTo>
                    <a:pt x="272" y="20"/>
                  </a:lnTo>
                  <a:lnTo>
                    <a:pt x="259" y="30"/>
                  </a:lnTo>
                  <a:lnTo>
                    <a:pt x="250" y="33"/>
                  </a:lnTo>
                  <a:lnTo>
                    <a:pt x="235" y="19"/>
                  </a:lnTo>
                  <a:lnTo>
                    <a:pt x="222" y="13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8" y="4"/>
                  </a:lnTo>
                  <a:lnTo>
                    <a:pt x="167" y="4"/>
                  </a:lnTo>
                  <a:lnTo>
                    <a:pt x="161" y="9"/>
                  </a:lnTo>
                  <a:lnTo>
                    <a:pt x="155" y="19"/>
                  </a:lnTo>
                  <a:lnTo>
                    <a:pt x="155" y="39"/>
                  </a:lnTo>
                  <a:lnTo>
                    <a:pt x="159" y="61"/>
                  </a:lnTo>
                  <a:lnTo>
                    <a:pt x="159" y="71"/>
                  </a:lnTo>
                  <a:lnTo>
                    <a:pt x="144" y="85"/>
                  </a:lnTo>
                  <a:lnTo>
                    <a:pt x="135" y="93"/>
                  </a:lnTo>
                  <a:lnTo>
                    <a:pt x="128" y="84"/>
                  </a:lnTo>
                  <a:lnTo>
                    <a:pt x="109" y="76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3052688" y="2348618"/>
              <a:ext cx="882119" cy="1324059"/>
            </a:xfrm>
            <a:custGeom>
              <a:avLst/>
              <a:gdLst>
                <a:gd name="T0" fmla="*/ 398852749 w 452"/>
                <a:gd name="T1" fmla="*/ 1132767209 h 745"/>
                <a:gd name="T2" fmla="*/ 263188920 w 452"/>
                <a:gd name="T3" fmla="*/ 1207551859 h 745"/>
                <a:gd name="T4" fmla="*/ 227915665 w 452"/>
                <a:gd name="T5" fmla="*/ 1275738256 h 745"/>
                <a:gd name="T6" fmla="*/ 306601016 w 452"/>
                <a:gd name="T7" fmla="*/ 1313129839 h 745"/>
                <a:gd name="T8" fmla="*/ 371719983 w 452"/>
                <a:gd name="T9" fmla="*/ 1337324917 h 745"/>
                <a:gd name="T10" fmla="*/ 488391638 w 452"/>
                <a:gd name="T11" fmla="*/ 1357121159 h 745"/>
                <a:gd name="T12" fmla="*/ 412419132 w 452"/>
                <a:gd name="T13" fmla="*/ 1431905809 h 745"/>
                <a:gd name="T14" fmla="*/ 236056154 w 452"/>
                <a:gd name="T15" fmla="*/ 1390113907 h 745"/>
                <a:gd name="T16" fmla="*/ 111244062 w 452"/>
                <a:gd name="T17" fmla="*/ 1475897128 h 745"/>
                <a:gd name="T18" fmla="*/ 5425896 w 452"/>
                <a:gd name="T19" fmla="*/ 1519886965 h 745"/>
                <a:gd name="T20" fmla="*/ 59693099 w 452"/>
                <a:gd name="T21" fmla="*/ 1557280402 h 745"/>
                <a:gd name="T22" fmla="*/ 160083699 w 452"/>
                <a:gd name="T23" fmla="*/ 1544082042 h 745"/>
                <a:gd name="T24" fmla="*/ 298462174 w 452"/>
                <a:gd name="T25" fmla="*/ 1590273150 h 745"/>
                <a:gd name="T26" fmla="*/ 401565696 w 452"/>
                <a:gd name="T27" fmla="*/ 1515488130 h 745"/>
                <a:gd name="T28" fmla="*/ 493817532 w 452"/>
                <a:gd name="T29" fmla="*/ 1561679238 h 745"/>
                <a:gd name="T30" fmla="*/ 624055467 w 452"/>
                <a:gd name="T31" fmla="*/ 1577076644 h 745"/>
                <a:gd name="T32" fmla="*/ 719021795 w 452"/>
                <a:gd name="T33" fmla="*/ 1570476908 h 745"/>
                <a:gd name="T34" fmla="*/ 854685624 w 452"/>
                <a:gd name="T35" fmla="*/ 1614468228 h 745"/>
                <a:gd name="T36" fmla="*/ 968642787 w 452"/>
                <a:gd name="T37" fmla="*/ 1623265898 h 745"/>
                <a:gd name="T38" fmla="*/ 1079888445 w 452"/>
                <a:gd name="T39" fmla="*/ 1590273150 h 745"/>
                <a:gd name="T40" fmla="*/ 1033761755 w 452"/>
                <a:gd name="T41" fmla="*/ 1515488130 h 745"/>
                <a:gd name="T42" fmla="*/ 1039189296 w 452"/>
                <a:gd name="T43" fmla="*/ 1467097975 h 745"/>
                <a:gd name="T44" fmla="*/ 1185706561 w 452"/>
                <a:gd name="T45" fmla="*/ 1390113907 h 745"/>
                <a:gd name="T46" fmla="*/ 1226405710 w 452"/>
                <a:gd name="T47" fmla="*/ 1284535927 h 745"/>
                <a:gd name="T48" fmla="*/ 1120587594 w 452"/>
                <a:gd name="T49" fmla="*/ 1227348101 h 745"/>
                <a:gd name="T50" fmla="*/ 1044615190 w 452"/>
                <a:gd name="T51" fmla="*/ 1222949266 h 745"/>
                <a:gd name="T52" fmla="*/ 1069035009 w 452"/>
                <a:gd name="T53" fmla="*/ 1121768638 h 745"/>
                <a:gd name="T54" fmla="*/ 1069035009 w 452"/>
                <a:gd name="T55" fmla="*/ 983197909 h 745"/>
                <a:gd name="T56" fmla="*/ 960503946 w 452"/>
                <a:gd name="T57" fmla="*/ 822631521 h 745"/>
                <a:gd name="T58" fmla="*/ 960503946 w 452"/>
                <a:gd name="T59" fmla="*/ 697257113 h 745"/>
                <a:gd name="T60" fmla="*/ 925230691 w 452"/>
                <a:gd name="T61" fmla="*/ 598277385 h 745"/>
                <a:gd name="T62" fmla="*/ 808558934 w 452"/>
                <a:gd name="T63" fmla="*/ 545488395 h 745"/>
                <a:gd name="T64" fmla="*/ 797707145 w 452"/>
                <a:gd name="T65" fmla="*/ 505895911 h 745"/>
                <a:gd name="T66" fmla="*/ 898097926 w 452"/>
                <a:gd name="T67" fmla="*/ 516892999 h 745"/>
                <a:gd name="T68" fmla="*/ 1055468626 w 452"/>
                <a:gd name="T69" fmla="*/ 362924771 h 745"/>
                <a:gd name="T70" fmla="*/ 1044615190 w 452"/>
                <a:gd name="T71" fmla="*/ 263945044 h 745"/>
                <a:gd name="T72" fmla="*/ 898097926 w 452"/>
                <a:gd name="T73" fmla="*/ 215556372 h 745"/>
                <a:gd name="T74" fmla="*/ 819412369 w 452"/>
                <a:gd name="T75" fmla="*/ 219955207 h 745"/>
                <a:gd name="T76" fmla="*/ 862824465 w 452"/>
                <a:gd name="T77" fmla="*/ 158367017 h 745"/>
                <a:gd name="T78" fmla="*/ 1020195372 w 452"/>
                <a:gd name="T79" fmla="*/ 81382926 h 745"/>
                <a:gd name="T80" fmla="*/ 919804797 w 452"/>
                <a:gd name="T81" fmla="*/ 28593924 h 745"/>
                <a:gd name="T82" fmla="*/ 754293402 w 452"/>
                <a:gd name="T83" fmla="*/ 48390166 h 745"/>
                <a:gd name="T84" fmla="*/ 675608052 w 452"/>
                <a:gd name="T85" fmla="*/ 105578027 h 745"/>
                <a:gd name="T86" fmla="*/ 624055467 w 452"/>
                <a:gd name="T87" fmla="*/ 182562094 h 745"/>
                <a:gd name="T88" fmla="*/ 493817532 w 452"/>
                <a:gd name="T89" fmla="*/ 314534616 h 745"/>
                <a:gd name="T90" fmla="*/ 577930424 w 452"/>
                <a:gd name="T91" fmla="*/ 340930595 h 745"/>
                <a:gd name="T92" fmla="*/ 458545925 w 452"/>
                <a:gd name="T93" fmla="*/ 505895911 h 745"/>
                <a:gd name="T94" fmla="*/ 499245074 w 452"/>
                <a:gd name="T95" fmla="*/ 530090988 h 745"/>
                <a:gd name="T96" fmla="*/ 575217477 w 452"/>
                <a:gd name="T97" fmla="*/ 565283154 h 745"/>
                <a:gd name="T98" fmla="*/ 488391638 w 452"/>
                <a:gd name="T99" fmla="*/ 664262882 h 745"/>
                <a:gd name="T100" fmla="*/ 610489084 w 452"/>
                <a:gd name="T101" fmla="*/ 728050443 h 745"/>
                <a:gd name="T102" fmla="*/ 683748540 w 452"/>
                <a:gd name="T103" fmla="*/ 750046103 h 745"/>
                <a:gd name="T104" fmla="*/ 659328721 w 452"/>
                <a:gd name="T105" fmla="*/ 890816435 h 745"/>
                <a:gd name="T106" fmla="*/ 653902827 w 452"/>
                <a:gd name="T107" fmla="*/ 987596744 h 745"/>
                <a:gd name="T108" fmla="*/ 599635648 w 452"/>
                <a:gd name="T109" fmla="*/ 1031588064 h 7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745"/>
                <a:gd name="T167" fmla="*/ 452 w 452"/>
                <a:gd name="T168" fmla="*/ 745 h 7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745">
                  <a:moveTo>
                    <a:pt x="135" y="478"/>
                  </a:moveTo>
                  <a:lnTo>
                    <a:pt x="156" y="497"/>
                  </a:lnTo>
                  <a:lnTo>
                    <a:pt x="147" y="515"/>
                  </a:lnTo>
                  <a:lnTo>
                    <a:pt x="134" y="530"/>
                  </a:lnTo>
                  <a:lnTo>
                    <a:pt x="113" y="540"/>
                  </a:lnTo>
                  <a:lnTo>
                    <a:pt x="97" y="549"/>
                  </a:lnTo>
                  <a:lnTo>
                    <a:pt x="80" y="551"/>
                  </a:lnTo>
                  <a:lnTo>
                    <a:pt x="71" y="558"/>
                  </a:lnTo>
                  <a:lnTo>
                    <a:pt x="84" y="580"/>
                  </a:lnTo>
                  <a:lnTo>
                    <a:pt x="104" y="580"/>
                  </a:lnTo>
                  <a:lnTo>
                    <a:pt x="113" y="582"/>
                  </a:lnTo>
                  <a:lnTo>
                    <a:pt x="113" y="597"/>
                  </a:lnTo>
                  <a:lnTo>
                    <a:pt x="124" y="597"/>
                  </a:lnTo>
                  <a:lnTo>
                    <a:pt x="132" y="593"/>
                  </a:lnTo>
                  <a:lnTo>
                    <a:pt x="137" y="608"/>
                  </a:lnTo>
                  <a:lnTo>
                    <a:pt x="148" y="621"/>
                  </a:lnTo>
                  <a:lnTo>
                    <a:pt x="167" y="621"/>
                  </a:lnTo>
                  <a:lnTo>
                    <a:pt x="180" y="617"/>
                  </a:lnTo>
                  <a:lnTo>
                    <a:pt x="191" y="621"/>
                  </a:lnTo>
                  <a:lnTo>
                    <a:pt x="163" y="645"/>
                  </a:lnTo>
                  <a:lnTo>
                    <a:pt x="152" y="651"/>
                  </a:lnTo>
                  <a:lnTo>
                    <a:pt x="137" y="645"/>
                  </a:lnTo>
                  <a:lnTo>
                    <a:pt x="104" y="632"/>
                  </a:lnTo>
                  <a:lnTo>
                    <a:pt x="87" y="632"/>
                  </a:lnTo>
                  <a:lnTo>
                    <a:pt x="72" y="645"/>
                  </a:lnTo>
                  <a:lnTo>
                    <a:pt x="52" y="662"/>
                  </a:lnTo>
                  <a:lnTo>
                    <a:pt x="41" y="671"/>
                  </a:lnTo>
                  <a:lnTo>
                    <a:pt x="28" y="675"/>
                  </a:lnTo>
                  <a:lnTo>
                    <a:pt x="13" y="682"/>
                  </a:lnTo>
                  <a:lnTo>
                    <a:pt x="2" y="691"/>
                  </a:lnTo>
                  <a:lnTo>
                    <a:pt x="0" y="697"/>
                  </a:lnTo>
                  <a:lnTo>
                    <a:pt x="13" y="699"/>
                  </a:lnTo>
                  <a:lnTo>
                    <a:pt x="22" y="708"/>
                  </a:lnTo>
                  <a:lnTo>
                    <a:pt x="35" y="714"/>
                  </a:lnTo>
                  <a:lnTo>
                    <a:pt x="48" y="708"/>
                  </a:lnTo>
                  <a:lnTo>
                    <a:pt x="59" y="702"/>
                  </a:lnTo>
                  <a:lnTo>
                    <a:pt x="72" y="704"/>
                  </a:lnTo>
                  <a:lnTo>
                    <a:pt x="91" y="715"/>
                  </a:lnTo>
                  <a:lnTo>
                    <a:pt x="110" y="723"/>
                  </a:lnTo>
                  <a:lnTo>
                    <a:pt x="122" y="715"/>
                  </a:lnTo>
                  <a:lnTo>
                    <a:pt x="128" y="701"/>
                  </a:lnTo>
                  <a:lnTo>
                    <a:pt x="148" y="689"/>
                  </a:lnTo>
                  <a:lnTo>
                    <a:pt x="161" y="689"/>
                  </a:lnTo>
                  <a:lnTo>
                    <a:pt x="173" y="702"/>
                  </a:lnTo>
                  <a:lnTo>
                    <a:pt x="182" y="710"/>
                  </a:lnTo>
                  <a:lnTo>
                    <a:pt x="197" y="710"/>
                  </a:lnTo>
                  <a:lnTo>
                    <a:pt x="217" y="712"/>
                  </a:lnTo>
                  <a:lnTo>
                    <a:pt x="230" y="717"/>
                  </a:lnTo>
                  <a:lnTo>
                    <a:pt x="243" y="708"/>
                  </a:lnTo>
                  <a:lnTo>
                    <a:pt x="254" y="708"/>
                  </a:lnTo>
                  <a:lnTo>
                    <a:pt x="265" y="714"/>
                  </a:lnTo>
                  <a:lnTo>
                    <a:pt x="279" y="728"/>
                  </a:lnTo>
                  <a:lnTo>
                    <a:pt x="296" y="730"/>
                  </a:lnTo>
                  <a:lnTo>
                    <a:pt x="315" y="734"/>
                  </a:lnTo>
                  <a:lnTo>
                    <a:pt x="328" y="741"/>
                  </a:lnTo>
                  <a:lnTo>
                    <a:pt x="344" y="745"/>
                  </a:lnTo>
                  <a:lnTo>
                    <a:pt x="357" y="738"/>
                  </a:lnTo>
                  <a:lnTo>
                    <a:pt x="374" y="728"/>
                  </a:lnTo>
                  <a:lnTo>
                    <a:pt x="385" y="726"/>
                  </a:lnTo>
                  <a:lnTo>
                    <a:pt x="398" y="723"/>
                  </a:lnTo>
                  <a:lnTo>
                    <a:pt x="411" y="712"/>
                  </a:lnTo>
                  <a:lnTo>
                    <a:pt x="402" y="701"/>
                  </a:lnTo>
                  <a:lnTo>
                    <a:pt x="381" y="689"/>
                  </a:lnTo>
                  <a:lnTo>
                    <a:pt x="374" y="682"/>
                  </a:lnTo>
                  <a:lnTo>
                    <a:pt x="374" y="675"/>
                  </a:lnTo>
                  <a:lnTo>
                    <a:pt x="383" y="667"/>
                  </a:lnTo>
                  <a:lnTo>
                    <a:pt x="398" y="665"/>
                  </a:lnTo>
                  <a:lnTo>
                    <a:pt x="413" y="658"/>
                  </a:lnTo>
                  <a:lnTo>
                    <a:pt x="437" y="632"/>
                  </a:lnTo>
                  <a:lnTo>
                    <a:pt x="448" y="619"/>
                  </a:lnTo>
                  <a:lnTo>
                    <a:pt x="452" y="597"/>
                  </a:lnTo>
                  <a:lnTo>
                    <a:pt x="452" y="584"/>
                  </a:lnTo>
                  <a:lnTo>
                    <a:pt x="441" y="575"/>
                  </a:lnTo>
                  <a:lnTo>
                    <a:pt x="426" y="564"/>
                  </a:lnTo>
                  <a:lnTo>
                    <a:pt x="413" y="558"/>
                  </a:lnTo>
                  <a:lnTo>
                    <a:pt x="398" y="560"/>
                  </a:lnTo>
                  <a:lnTo>
                    <a:pt x="389" y="565"/>
                  </a:lnTo>
                  <a:lnTo>
                    <a:pt x="385" y="556"/>
                  </a:lnTo>
                  <a:lnTo>
                    <a:pt x="393" y="541"/>
                  </a:lnTo>
                  <a:lnTo>
                    <a:pt x="396" y="530"/>
                  </a:lnTo>
                  <a:lnTo>
                    <a:pt x="394" y="510"/>
                  </a:lnTo>
                  <a:lnTo>
                    <a:pt x="393" y="482"/>
                  </a:lnTo>
                  <a:lnTo>
                    <a:pt x="398" y="460"/>
                  </a:lnTo>
                  <a:lnTo>
                    <a:pt x="394" y="447"/>
                  </a:lnTo>
                  <a:lnTo>
                    <a:pt x="385" y="431"/>
                  </a:lnTo>
                  <a:lnTo>
                    <a:pt x="363" y="392"/>
                  </a:lnTo>
                  <a:lnTo>
                    <a:pt x="354" y="374"/>
                  </a:lnTo>
                  <a:lnTo>
                    <a:pt x="350" y="352"/>
                  </a:lnTo>
                  <a:lnTo>
                    <a:pt x="348" y="339"/>
                  </a:lnTo>
                  <a:lnTo>
                    <a:pt x="354" y="317"/>
                  </a:lnTo>
                  <a:lnTo>
                    <a:pt x="354" y="300"/>
                  </a:lnTo>
                  <a:lnTo>
                    <a:pt x="350" y="281"/>
                  </a:lnTo>
                  <a:lnTo>
                    <a:pt x="341" y="272"/>
                  </a:lnTo>
                  <a:lnTo>
                    <a:pt x="324" y="255"/>
                  </a:lnTo>
                  <a:lnTo>
                    <a:pt x="311" y="250"/>
                  </a:lnTo>
                  <a:lnTo>
                    <a:pt x="298" y="248"/>
                  </a:lnTo>
                  <a:lnTo>
                    <a:pt x="289" y="246"/>
                  </a:lnTo>
                  <a:lnTo>
                    <a:pt x="289" y="237"/>
                  </a:lnTo>
                  <a:lnTo>
                    <a:pt x="294" y="230"/>
                  </a:lnTo>
                  <a:lnTo>
                    <a:pt x="309" y="228"/>
                  </a:lnTo>
                  <a:lnTo>
                    <a:pt x="322" y="233"/>
                  </a:lnTo>
                  <a:lnTo>
                    <a:pt x="331" y="235"/>
                  </a:lnTo>
                  <a:lnTo>
                    <a:pt x="337" y="226"/>
                  </a:lnTo>
                  <a:lnTo>
                    <a:pt x="335" y="215"/>
                  </a:lnTo>
                  <a:lnTo>
                    <a:pt x="389" y="165"/>
                  </a:lnTo>
                  <a:lnTo>
                    <a:pt x="398" y="154"/>
                  </a:lnTo>
                  <a:lnTo>
                    <a:pt x="398" y="131"/>
                  </a:lnTo>
                  <a:lnTo>
                    <a:pt x="385" y="120"/>
                  </a:lnTo>
                  <a:lnTo>
                    <a:pt x="370" y="118"/>
                  </a:lnTo>
                  <a:lnTo>
                    <a:pt x="357" y="98"/>
                  </a:lnTo>
                  <a:lnTo>
                    <a:pt x="331" y="98"/>
                  </a:lnTo>
                  <a:lnTo>
                    <a:pt x="307" y="102"/>
                  </a:lnTo>
                  <a:lnTo>
                    <a:pt x="302" y="100"/>
                  </a:lnTo>
                  <a:lnTo>
                    <a:pt x="296" y="91"/>
                  </a:lnTo>
                  <a:lnTo>
                    <a:pt x="307" y="83"/>
                  </a:lnTo>
                  <a:lnTo>
                    <a:pt x="318" y="72"/>
                  </a:lnTo>
                  <a:lnTo>
                    <a:pt x="341" y="52"/>
                  </a:lnTo>
                  <a:lnTo>
                    <a:pt x="359" y="50"/>
                  </a:lnTo>
                  <a:lnTo>
                    <a:pt x="376" y="37"/>
                  </a:lnTo>
                  <a:lnTo>
                    <a:pt x="393" y="24"/>
                  </a:lnTo>
                  <a:lnTo>
                    <a:pt x="355" y="15"/>
                  </a:lnTo>
                  <a:lnTo>
                    <a:pt x="339" y="13"/>
                  </a:lnTo>
                  <a:lnTo>
                    <a:pt x="320" y="11"/>
                  </a:lnTo>
                  <a:lnTo>
                    <a:pt x="298" y="0"/>
                  </a:lnTo>
                  <a:lnTo>
                    <a:pt x="278" y="22"/>
                  </a:lnTo>
                  <a:lnTo>
                    <a:pt x="279" y="33"/>
                  </a:lnTo>
                  <a:lnTo>
                    <a:pt x="267" y="37"/>
                  </a:lnTo>
                  <a:lnTo>
                    <a:pt x="249" y="48"/>
                  </a:lnTo>
                  <a:lnTo>
                    <a:pt x="232" y="54"/>
                  </a:lnTo>
                  <a:lnTo>
                    <a:pt x="232" y="70"/>
                  </a:lnTo>
                  <a:lnTo>
                    <a:pt x="230" y="83"/>
                  </a:lnTo>
                  <a:lnTo>
                    <a:pt x="215" y="104"/>
                  </a:lnTo>
                  <a:lnTo>
                    <a:pt x="191" y="130"/>
                  </a:lnTo>
                  <a:lnTo>
                    <a:pt x="182" y="143"/>
                  </a:lnTo>
                  <a:lnTo>
                    <a:pt x="187" y="152"/>
                  </a:lnTo>
                  <a:lnTo>
                    <a:pt x="212" y="150"/>
                  </a:lnTo>
                  <a:lnTo>
                    <a:pt x="213" y="155"/>
                  </a:lnTo>
                  <a:lnTo>
                    <a:pt x="213" y="165"/>
                  </a:lnTo>
                  <a:lnTo>
                    <a:pt x="180" y="207"/>
                  </a:lnTo>
                  <a:lnTo>
                    <a:pt x="169" y="230"/>
                  </a:lnTo>
                  <a:lnTo>
                    <a:pt x="161" y="250"/>
                  </a:lnTo>
                  <a:lnTo>
                    <a:pt x="169" y="259"/>
                  </a:lnTo>
                  <a:lnTo>
                    <a:pt x="184" y="241"/>
                  </a:lnTo>
                  <a:lnTo>
                    <a:pt x="199" y="220"/>
                  </a:lnTo>
                  <a:lnTo>
                    <a:pt x="210" y="226"/>
                  </a:lnTo>
                  <a:lnTo>
                    <a:pt x="212" y="257"/>
                  </a:lnTo>
                  <a:lnTo>
                    <a:pt x="213" y="278"/>
                  </a:lnTo>
                  <a:lnTo>
                    <a:pt x="193" y="289"/>
                  </a:lnTo>
                  <a:lnTo>
                    <a:pt x="180" y="302"/>
                  </a:lnTo>
                  <a:lnTo>
                    <a:pt x="176" y="313"/>
                  </a:lnTo>
                  <a:lnTo>
                    <a:pt x="202" y="335"/>
                  </a:lnTo>
                  <a:lnTo>
                    <a:pt x="225" y="331"/>
                  </a:lnTo>
                  <a:lnTo>
                    <a:pt x="230" y="344"/>
                  </a:lnTo>
                  <a:lnTo>
                    <a:pt x="254" y="329"/>
                  </a:lnTo>
                  <a:lnTo>
                    <a:pt x="252" y="341"/>
                  </a:lnTo>
                  <a:lnTo>
                    <a:pt x="232" y="365"/>
                  </a:lnTo>
                  <a:lnTo>
                    <a:pt x="241" y="391"/>
                  </a:lnTo>
                  <a:lnTo>
                    <a:pt x="243" y="405"/>
                  </a:lnTo>
                  <a:lnTo>
                    <a:pt x="264" y="407"/>
                  </a:lnTo>
                  <a:lnTo>
                    <a:pt x="265" y="420"/>
                  </a:lnTo>
                  <a:lnTo>
                    <a:pt x="241" y="449"/>
                  </a:lnTo>
                  <a:lnTo>
                    <a:pt x="232" y="445"/>
                  </a:lnTo>
                  <a:lnTo>
                    <a:pt x="223" y="454"/>
                  </a:lnTo>
                  <a:lnTo>
                    <a:pt x="221" y="469"/>
                  </a:lnTo>
                  <a:lnTo>
                    <a:pt x="197" y="456"/>
                  </a:lnTo>
                  <a:lnTo>
                    <a:pt x="135" y="478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370551" y="2989721"/>
              <a:ext cx="71472" cy="47559"/>
            </a:xfrm>
            <a:custGeom>
              <a:avLst/>
              <a:gdLst>
                <a:gd name="T0" fmla="*/ 50506691 w 37"/>
                <a:gd name="T1" fmla="*/ 0 h 27"/>
                <a:gd name="T2" fmla="*/ 93037441 w 37"/>
                <a:gd name="T3" fmla="*/ 4321474 h 27"/>
                <a:gd name="T4" fmla="*/ 98354191 w 37"/>
                <a:gd name="T5" fmla="*/ 25927374 h 27"/>
                <a:gd name="T6" fmla="*/ 53164250 w 37"/>
                <a:gd name="T7" fmla="*/ 49692543 h 27"/>
                <a:gd name="T8" fmla="*/ 5316751 w 37"/>
                <a:gd name="T9" fmla="*/ 58335487 h 27"/>
                <a:gd name="T10" fmla="*/ 0 w 37"/>
                <a:gd name="T11" fmla="*/ 32408113 h 27"/>
                <a:gd name="T12" fmla="*/ 50506691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7"/>
                <a:gd name="T23" fmla="*/ 37 w 3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7">
                  <a:moveTo>
                    <a:pt x="19" y="0"/>
                  </a:moveTo>
                  <a:lnTo>
                    <a:pt x="35" y="2"/>
                  </a:lnTo>
                  <a:lnTo>
                    <a:pt x="37" y="12"/>
                  </a:lnTo>
                  <a:lnTo>
                    <a:pt x="20" y="23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317887" y="2679633"/>
              <a:ext cx="75234" cy="49462"/>
            </a:xfrm>
            <a:custGeom>
              <a:avLst/>
              <a:gdLst>
                <a:gd name="T0" fmla="*/ 91307841 w 37"/>
                <a:gd name="T1" fmla="*/ 0 h 27"/>
                <a:gd name="T2" fmla="*/ 108979712 w 37"/>
                <a:gd name="T3" fmla="*/ 30379932 h 27"/>
                <a:gd name="T4" fmla="*/ 55962369 w 37"/>
                <a:gd name="T5" fmla="*/ 53749231 h 27"/>
                <a:gd name="T6" fmla="*/ 11781823 w 37"/>
                <a:gd name="T7" fmla="*/ 63097251 h 27"/>
                <a:gd name="T8" fmla="*/ 0 w 37"/>
                <a:gd name="T9" fmla="*/ 32717319 h 27"/>
                <a:gd name="T10" fmla="*/ 20618620 w 37"/>
                <a:gd name="T11" fmla="*/ 11685411 h 27"/>
                <a:gd name="T12" fmla="*/ 91307841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7"/>
                <a:gd name="T23" fmla="*/ 37 w 3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7">
                  <a:moveTo>
                    <a:pt x="31" y="0"/>
                  </a:moveTo>
                  <a:lnTo>
                    <a:pt x="37" y="13"/>
                  </a:lnTo>
                  <a:lnTo>
                    <a:pt x="19" y="23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423215" y="2438029"/>
              <a:ext cx="39498" cy="91314"/>
            </a:xfrm>
            <a:custGeom>
              <a:avLst/>
              <a:gdLst>
                <a:gd name="T0" fmla="*/ 25006831 w 20"/>
                <a:gd name="T1" fmla="*/ 111662321 h 52"/>
                <a:gd name="T2" fmla="*/ 55571117 w 20"/>
                <a:gd name="T3" fmla="*/ 83746729 h 52"/>
                <a:gd name="T4" fmla="*/ 44456219 w 20"/>
                <a:gd name="T5" fmla="*/ 47241067 h 52"/>
                <a:gd name="T6" fmla="*/ 36121722 w 20"/>
                <a:gd name="T7" fmla="*/ 27915580 h 52"/>
                <a:gd name="T8" fmla="*/ 25006831 w 20"/>
                <a:gd name="T9" fmla="*/ 0 h 52"/>
                <a:gd name="T10" fmla="*/ 0 w 20"/>
                <a:gd name="T11" fmla="*/ 12883663 h 52"/>
                <a:gd name="T12" fmla="*/ 13893613 w 20"/>
                <a:gd name="T13" fmla="*/ 51536119 h 52"/>
                <a:gd name="T14" fmla="*/ 25006831 w 20"/>
                <a:gd name="T15" fmla="*/ 111662321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2"/>
                <a:gd name="T26" fmla="*/ 20 w 2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2">
                  <a:moveTo>
                    <a:pt x="9" y="52"/>
                  </a:moveTo>
                  <a:lnTo>
                    <a:pt x="20" y="39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9" y="52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137326" y="2797581"/>
              <a:ext cx="189966" cy="175019"/>
            </a:xfrm>
            <a:custGeom>
              <a:avLst/>
              <a:gdLst>
                <a:gd name="T0" fmla="*/ 92898511 w 97"/>
                <a:gd name="T1" fmla="*/ 0 h 99"/>
                <a:gd name="T2" fmla="*/ 153008739 w 97"/>
                <a:gd name="T3" fmla="*/ 0 h 99"/>
                <a:gd name="T4" fmla="*/ 199458808 w 97"/>
                <a:gd name="T5" fmla="*/ 8705465 h 99"/>
                <a:gd name="T6" fmla="*/ 229513134 w 97"/>
                <a:gd name="T7" fmla="*/ 43527324 h 99"/>
                <a:gd name="T8" fmla="*/ 259569061 w 97"/>
                <a:gd name="T9" fmla="*/ 100113602 h 99"/>
                <a:gd name="T10" fmla="*/ 265033775 w 97"/>
                <a:gd name="T11" fmla="*/ 147992908 h 99"/>
                <a:gd name="T12" fmla="*/ 234977848 w 97"/>
                <a:gd name="T13" fmla="*/ 171933299 h 99"/>
                <a:gd name="T14" fmla="*/ 224048420 w 97"/>
                <a:gd name="T15" fmla="*/ 204579198 h 99"/>
                <a:gd name="T16" fmla="*/ 193994094 w 97"/>
                <a:gd name="T17" fmla="*/ 215460657 h 99"/>
                <a:gd name="T18" fmla="*/ 163938167 w 97"/>
                <a:gd name="T19" fmla="*/ 187168227 h 99"/>
                <a:gd name="T20" fmla="*/ 136614597 w 97"/>
                <a:gd name="T21" fmla="*/ 134935452 h 99"/>
                <a:gd name="T22" fmla="*/ 117489750 w 97"/>
                <a:gd name="T23" fmla="*/ 115347055 h 99"/>
                <a:gd name="T24" fmla="*/ 65574941 w 97"/>
                <a:gd name="T25" fmla="*/ 110995061 h 99"/>
                <a:gd name="T26" fmla="*/ 0 w 97"/>
                <a:gd name="T27" fmla="*/ 56586267 h 99"/>
                <a:gd name="T28" fmla="*/ 92898511 w 97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"/>
                <a:gd name="T46" fmla="*/ 0 h 99"/>
                <a:gd name="T47" fmla="*/ 97 w 97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" h="99">
                  <a:moveTo>
                    <a:pt x="34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84" y="20"/>
                  </a:lnTo>
                  <a:lnTo>
                    <a:pt x="95" y="46"/>
                  </a:lnTo>
                  <a:lnTo>
                    <a:pt x="97" y="68"/>
                  </a:lnTo>
                  <a:lnTo>
                    <a:pt x="86" y="79"/>
                  </a:lnTo>
                  <a:lnTo>
                    <a:pt x="82" y="94"/>
                  </a:lnTo>
                  <a:lnTo>
                    <a:pt x="71" y="99"/>
                  </a:lnTo>
                  <a:lnTo>
                    <a:pt x="60" y="86"/>
                  </a:lnTo>
                  <a:lnTo>
                    <a:pt x="50" y="62"/>
                  </a:lnTo>
                  <a:lnTo>
                    <a:pt x="43" y="53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3415692" y="2331496"/>
              <a:ext cx="97804" cy="66583"/>
            </a:xfrm>
            <a:custGeom>
              <a:avLst/>
              <a:gdLst>
                <a:gd name="T0" fmla="*/ 119935259 w 50"/>
                <a:gd name="T1" fmla="*/ 0 h 37"/>
                <a:gd name="T2" fmla="*/ 136290060 w 50"/>
                <a:gd name="T3" fmla="*/ 20295144 h 37"/>
                <a:gd name="T4" fmla="*/ 84499831 w 50"/>
                <a:gd name="T5" fmla="*/ 45101320 h 37"/>
                <a:gd name="T6" fmla="*/ 35435415 w 50"/>
                <a:gd name="T7" fmla="*/ 83436093 h 37"/>
                <a:gd name="T8" fmla="*/ 5451602 w 50"/>
                <a:gd name="T9" fmla="*/ 74415531 h 37"/>
                <a:gd name="T10" fmla="*/ 0 w 50"/>
                <a:gd name="T11" fmla="*/ 29315712 h 37"/>
                <a:gd name="T12" fmla="*/ 0 w 50"/>
                <a:gd name="T13" fmla="*/ 13530098 h 37"/>
                <a:gd name="T14" fmla="*/ 81774031 w 50"/>
                <a:gd name="T15" fmla="*/ 0 h 37"/>
                <a:gd name="T16" fmla="*/ 119935259 w 50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7"/>
                <a:gd name="T29" fmla="*/ 50 w 50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7">
                  <a:moveTo>
                    <a:pt x="44" y="0"/>
                  </a:moveTo>
                  <a:lnTo>
                    <a:pt x="50" y="9"/>
                  </a:lnTo>
                  <a:lnTo>
                    <a:pt x="31" y="20"/>
                  </a:lnTo>
                  <a:lnTo>
                    <a:pt x="13" y="37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0" y="0"/>
                  </a:lnTo>
                  <a:lnTo>
                    <a:pt x="44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6662037" y="5276387"/>
              <a:ext cx="389336" cy="304381"/>
            </a:xfrm>
            <a:custGeom>
              <a:avLst/>
              <a:gdLst>
                <a:gd name="T0" fmla="*/ 94487736 w 200"/>
                <a:gd name="T1" fmla="*/ 61778446 h 171"/>
                <a:gd name="T2" fmla="*/ 86389071 w 200"/>
                <a:gd name="T3" fmla="*/ 156651148 h 171"/>
                <a:gd name="T4" fmla="*/ 0 w 200"/>
                <a:gd name="T5" fmla="*/ 258142726 h 171"/>
                <a:gd name="T6" fmla="*/ 18896891 w 200"/>
                <a:gd name="T7" fmla="*/ 278000766 h 171"/>
                <a:gd name="T8" fmla="*/ 116085844 w 200"/>
                <a:gd name="T9" fmla="*/ 271381914 h 171"/>
                <a:gd name="T10" fmla="*/ 70191741 w 200"/>
                <a:gd name="T11" fmla="*/ 315508085 h 171"/>
                <a:gd name="T12" fmla="*/ 51293200 w 200"/>
                <a:gd name="T13" fmla="*/ 333158851 h 171"/>
                <a:gd name="T14" fmla="*/ 59391878 w 200"/>
                <a:gd name="T15" fmla="*/ 377286508 h 171"/>
                <a:gd name="T16" fmla="*/ 134982729 w 200"/>
                <a:gd name="T17" fmla="*/ 306683445 h 171"/>
                <a:gd name="T18" fmla="*/ 180876807 w 200"/>
                <a:gd name="T19" fmla="*/ 286825406 h 171"/>
                <a:gd name="T20" fmla="*/ 261866793 w 200"/>
                <a:gd name="T21" fmla="*/ 200778852 h 171"/>
                <a:gd name="T22" fmla="*/ 356356146 w 200"/>
                <a:gd name="T23" fmla="*/ 156651148 h 171"/>
                <a:gd name="T24" fmla="*/ 504836702 w 200"/>
                <a:gd name="T25" fmla="*/ 152238086 h 171"/>
                <a:gd name="T26" fmla="*/ 539932559 w 200"/>
                <a:gd name="T27" fmla="*/ 139000383 h 171"/>
                <a:gd name="T28" fmla="*/ 534533450 w 200"/>
                <a:gd name="T29" fmla="*/ 114730766 h 171"/>
                <a:gd name="T30" fmla="*/ 464341734 w 200"/>
                <a:gd name="T31" fmla="*/ 66190023 h 171"/>
                <a:gd name="T32" fmla="*/ 426546219 w 200"/>
                <a:gd name="T33" fmla="*/ 70603086 h 171"/>
                <a:gd name="T34" fmla="*/ 415747999 w 200"/>
                <a:gd name="T35" fmla="*/ 57365383 h 171"/>
                <a:gd name="T36" fmla="*/ 375253031 w 200"/>
                <a:gd name="T37" fmla="*/ 57365383 h 171"/>
                <a:gd name="T38" fmla="*/ 315861179 w 200"/>
                <a:gd name="T39" fmla="*/ 4413064 h 171"/>
                <a:gd name="T40" fmla="*/ 251068573 w 200"/>
                <a:gd name="T41" fmla="*/ 0 h 171"/>
                <a:gd name="T42" fmla="*/ 191676670 w 200"/>
                <a:gd name="T43" fmla="*/ 13237709 h 171"/>
                <a:gd name="T44" fmla="*/ 140381839 w 200"/>
                <a:gd name="T45" fmla="*/ 33095754 h 171"/>
                <a:gd name="T46" fmla="*/ 94487736 w 200"/>
                <a:gd name="T47" fmla="*/ 61778446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71"/>
                <a:gd name="T74" fmla="*/ 200 w 200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71">
                  <a:moveTo>
                    <a:pt x="35" y="28"/>
                  </a:moveTo>
                  <a:lnTo>
                    <a:pt x="32" y="71"/>
                  </a:lnTo>
                  <a:lnTo>
                    <a:pt x="0" y="117"/>
                  </a:lnTo>
                  <a:lnTo>
                    <a:pt x="7" y="126"/>
                  </a:lnTo>
                  <a:lnTo>
                    <a:pt x="43" y="123"/>
                  </a:lnTo>
                  <a:lnTo>
                    <a:pt x="26" y="143"/>
                  </a:lnTo>
                  <a:lnTo>
                    <a:pt x="19" y="151"/>
                  </a:lnTo>
                  <a:lnTo>
                    <a:pt x="22" y="171"/>
                  </a:lnTo>
                  <a:lnTo>
                    <a:pt x="50" y="139"/>
                  </a:lnTo>
                  <a:lnTo>
                    <a:pt x="67" y="130"/>
                  </a:lnTo>
                  <a:lnTo>
                    <a:pt x="97" y="91"/>
                  </a:lnTo>
                  <a:lnTo>
                    <a:pt x="132" y="71"/>
                  </a:lnTo>
                  <a:lnTo>
                    <a:pt x="187" y="69"/>
                  </a:lnTo>
                  <a:lnTo>
                    <a:pt x="200" y="63"/>
                  </a:lnTo>
                  <a:lnTo>
                    <a:pt x="198" y="52"/>
                  </a:lnTo>
                  <a:lnTo>
                    <a:pt x="172" y="30"/>
                  </a:lnTo>
                  <a:lnTo>
                    <a:pt x="158" y="32"/>
                  </a:lnTo>
                  <a:lnTo>
                    <a:pt x="154" y="26"/>
                  </a:lnTo>
                  <a:lnTo>
                    <a:pt x="139" y="26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1" y="6"/>
                  </a:lnTo>
                  <a:lnTo>
                    <a:pt x="52" y="15"/>
                  </a:lnTo>
                  <a:lnTo>
                    <a:pt x="35" y="28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5509077" y="2898406"/>
              <a:ext cx="73354" cy="165507"/>
            </a:xfrm>
            <a:custGeom>
              <a:avLst/>
              <a:gdLst>
                <a:gd name="T0" fmla="*/ 103597166 w 37"/>
                <a:gd name="T1" fmla="*/ 0 h 92"/>
                <a:gd name="T2" fmla="*/ 97996642 w 37"/>
                <a:gd name="T3" fmla="*/ 69863655 h 92"/>
                <a:gd name="T4" fmla="*/ 67197945 w 37"/>
                <a:gd name="T5" fmla="*/ 123951022 h 92"/>
                <a:gd name="T6" fmla="*/ 19599330 w 37"/>
                <a:gd name="T7" fmla="*/ 157755424 h 92"/>
                <a:gd name="T8" fmla="*/ 30798710 w 37"/>
                <a:gd name="T9" fmla="*/ 193814654 h 92"/>
                <a:gd name="T10" fmla="*/ 11199377 w 37"/>
                <a:gd name="T11" fmla="*/ 207336161 h 92"/>
                <a:gd name="T12" fmla="*/ 0 w 37"/>
                <a:gd name="T13" fmla="*/ 162263578 h 92"/>
                <a:gd name="T14" fmla="*/ 16799904 w 37"/>
                <a:gd name="T15" fmla="*/ 128457675 h 92"/>
                <a:gd name="T16" fmla="*/ 30798710 w 37"/>
                <a:gd name="T17" fmla="*/ 90146597 h 92"/>
                <a:gd name="T18" fmla="*/ 103597166 w 37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92"/>
                <a:gd name="T32" fmla="*/ 37 w 37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92">
                  <a:moveTo>
                    <a:pt x="37" y="0"/>
                  </a:moveTo>
                  <a:lnTo>
                    <a:pt x="35" y="31"/>
                  </a:lnTo>
                  <a:lnTo>
                    <a:pt x="24" y="55"/>
                  </a:lnTo>
                  <a:lnTo>
                    <a:pt x="7" y="70"/>
                  </a:lnTo>
                  <a:lnTo>
                    <a:pt x="11" y="86"/>
                  </a:lnTo>
                  <a:lnTo>
                    <a:pt x="4" y="92"/>
                  </a:lnTo>
                  <a:lnTo>
                    <a:pt x="0" y="72"/>
                  </a:lnTo>
                  <a:lnTo>
                    <a:pt x="6" y="57"/>
                  </a:lnTo>
                  <a:lnTo>
                    <a:pt x="11" y="40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5668948" y="2824214"/>
              <a:ext cx="97804" cy="127459"/>
            </a:xfrm>
            <a:custGeom>
              <a:avLst/>
              <a:gdLst>
                <a:gd name="T0" fmla="*/ 106306232 w 50"/>
                <a:gd name="T1" fmla="*/ 0 h 73"/>
                <a:gd name="T2" fmla="*/ 136290060 w 50"/>
                <a:gd name="T3" fmla="*/ 0 h 73"/>
                <a:gd name="T4" fmla="*/ 100854632 w 50"/>
                <a:gd name="T5" fmla="*/ 31843332 h 73"/>
                <a:gd name="T6" fmla="*/ 95403032 w 50"/>
                <a:gd name="T7" fmla="*/ 55196569 h 73"/>
                <a:gd name="T8" fmla="*/ 106306232 w 50"/>
                <a:gd name="T9" fmla="*/ 87039889 h 73"/>
                <a:gd name="T10" fmla="*/ 70870830 w 50"/>
                <a:gd name="T11" fmla="*/ 118884689 h 73"/>
                <a:gd name="T12" fmla="*/ 24532208 w 50"/>
                <a:gd name="T13" fmla="*/ 154973786 h 73"/>
                <a:gd name="T14" fmla="*/ 16354807 w 50"/>
                <a:gd name="T15" fmla="*/ 118884689 h 73"/>
                <a:gd name="T16" fmla="*/ 0 w 50"/>
                <a:gd name="T17" fmla="*/ 104023016 h 73"/>
                <a:gd name="T18" fmla="*/ 0 w 50"/>
                <a:gd name="T19" fmla="*/ 76425449 h 73"/>
                <a:gd name="T20" fmla="*/ 40887015 w 50"/>
                <a:gd name="T21" fmla="*/ 46705005 h 73"/>
                <a:gd name="T22" fmla="*/ 106306232 w 50"/>
                <a:gd name="T23" fmla="*/ 0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73"/>
                <a:gd name="T38" fmla="*/ 50 w 50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73">
                  <a:moveTo>
                    <a:pt x="39" y="0"/>
                  </a:moveTo>
                  <a:lnTo>
                    <a:pt x="50" y="0"/>
                  </a:lnTo>
                  <a:lnTo>
                    <a:pt x="37" y="15"/>
                  </a:lnTo>
                  <a:lnTo>
                    <a:pt x="35" y="26"/>
                  </a:lnTo>
                  <a:lnTo>
                    <a:pt x="39" y="41"/>
                  </a:lnTo>
                  <a:lnTo>
                    <a:pt x="26" y="56"/>
                  </a:lnTo>
                  <a:lnTo>
                    <a:pt x="9" y="73"/>
                  </a:lnTo>
                  <a:lnTo>
                    <a:pt x="6" y="56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15" y="22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78" name="Group 75"/>
            <p:cNvGrpSpPr>
              <a:grpSpLocks/>
            </p:cNvGrpSpPr>
            <p:nvPr/>
          </p:nvGrpSpPr>
          <p:grpSpPr bwMode="auto">
            <a:xfrm>
              <a:off x="5076482" y="1072117"/>
              <a:ext cx="1085250" cy="2111646"/>
              <a:chOff x="2195" y="724"/>
              <a:chExt cx="555" cy="1187"/>
            </a:xfrm>
            <a:noFill/>
          </p:grpSpPr>
          <p:sp>
            <p:nvSpPr>
              <p:cNvPr id="113" name="Freeform 76"/>
              <p:cNvSpPr>
                <a:spLocks/>
              </p:cNvSpPr>
              <p:nvPr/>
            </p:nvSpPr>
            <p:spPr bwMode="auto">
              <a:xfrm>
                <a:off x="2195" y="724"/>
                <a:ext cx="555" cy="1187"/>
              </a:xfrm>
              <a:custGeom>
                <a:avLst/>
                <a:gdLst>
                  <a:gd name="T0" fmla="*/ 436 w 555"/>
                  <a:gd name="T1" fmla="*/ 21 h 1187"/>
                  <a:gd name="T2" fmla="*/ 511 w 555"/>
                  <a:gd name="T3" fmla="*/ 73 h 1187"/>
                  <a:gd name="T4" fmla="*/ 518 w 555"/>
                  <a:gd name="T5" fmla="*/ 118 h 1187"/>
                  <a:gd name="T6" fmla="*/ 536 w 555"/>
                  <a:gd name="T7" fmla="*/ 158 h 1187"/>
                  <a:gd name="T8" fmla="*/ 533 w 555"/>
                  <a:gd name="T9" fmla="*/ 210 h 1187"/>
                  <a:gd name="T10" fmla="*/ 548 w 555"/>
                  <a:gd name="T11" fmla="*/ 247 h 1187"/>
                  <a:gd name="T12" fmla="*/ 544 w 555"/>
                  <a:gd name="T13" fmla="*/ 277 h 1187"/>
                  <a:gd name="T14" fmla="*/ 477 w 555"/>
                  <a:gd name="T15" fmla="*/ 284 h 1187"/>
                  <a:gd name="T16" fmla="*/ 448 w 555"/>
                  <a:gd name="T17" fmla="*/ 329 h 1187"/>
                  <a:gd name="T18" fmla="*/ 440 w 555"/>
                  <a:gd name="T19" fmla="*/ 362 h 1187"/>
                  <a:gd name="T20" fmla="*/ 444 w 555"/>
                  <a:gd name="T21" fmla="*/ 410 h 1187"/>
                  <a:gd name="T22" fmla="*/ 422 w 555"/>
                  <a:gd name="T23" fmla="*/ 455 h 1187"/>
                  <a:gd name="T24" fmla="*/ 358 w 555"/>
                  <a:gd name="T25" fmla="*/ 492 h 1187"/>
                  <a:gd name="T26" fmla="*/ 335 w 555"/>
                  <a:gd name="T27" fmla="*/ 514 h 1187"/>
                  <a:gd name="T28" fmla="*/ 306 w 555"/>
                  <a:gd name="T29" fmla="*/ 570 h 1187"/>
                  <a:gd name="T30" fmla="*/ 297 w 555"/>
                  <a:gd name="T31" fmla="*/ 613 h 1187"/>
                  <a:gd name="T32" fmla="*/ 271 w 555"/>
                  <a:gd name="T33" fmla="*/ 673 h 1187"/>
                  <a:gd name="T34" fmla="*/ 309 w 555"/>
                  <a:gd name="T35" fmla="*/ 751 h 1187"/>
                  <a:gd name="T36" fmla="*/ 339 w 555"/>
                  <a:gd name="T37" fmla="*/ 810 h 1187"/>
                  <a:gd name="T38" fmla="*/ 306 w 555"/>
                  <a:gd name="T39" fmla="*/ 832 h 1187"/>
                  <a:gd name="T40" fmla="*/ 278 w 555"/>
                  <a:gd name="T41" fmla="*/ 836 h 1187"/>
                  <a:gd name="T42" fmla="*/ 215 w 555"/>
                  <a:gd name="T43" fmla="*/ 840 h 1187"/>
                  <a:gd name="T44" fmla="*/ 274 w 555"/>
                  <a:gd name="T45" fmla="*/ 854 h 1187"/>
                  <a:gd name="T46" fmla="*/ 306 w 555"/>
                  <a:gd name="T47" fmla="*/ 873 h 1187"/>
                  <a:gd name="T48" fmla="*/ 285 w 555"/>
                  <a:gd name="T49" fmla="*/ 888 h 1187"/>
                  <a:gd name="T50" fmla="*/ 248 w 555"/>
                  <a:gd name="T51" fmla="*/ 921 h 1187"/>
                  <a:gd name="T52" fmla="*/ 237 w 555"/>
                  <a:gd name="T53" fmla="*/ 954 h 1187"/>
                  <a:gd name="T54" fmla="*/ 222 w 555"/>
                  <a:gd name="T55" fmla="*/ 1032 h 1187"/>
                  <a:gd name="T56" fmla="*/ 204 w 555"/>
                  <a:gd name="T57" fmla="*/ 1084 h 1187"/>
                  <a:gd name="T58" fmla="*/ 159 w 555"/>
                  <a:gd name="T59" fmla="*/ 1125 h 1187"/>
                  <a:gd name="T60" fmla="*/ 115 w 555"/>
                  <a:gd name="T61" fmla="*/ 1140 h 1187"/>
                  <a:gd name="T62" fmla="*/ 107 w 555"/>
                  <a:gd name="T63" fmla="*/ 1176 h 1187"/>
                  <a:gd name="T64" fmla="*/ 63 w 555"/>
                  <a:gd name="T65" fmla="*/ 1187 h 1187"/>
                  <a:gd name="T66" fmla="*/ 44 w 555"/>
                  <a:gd name="T67" fmla="*/ 1168 h 1187"/>
                  <a:gd name="T68" fmla="*/ 26 w 555"/>
                  <a:gd name="T69" fmla="*/ 1103 h 1187"/>
                  <a:gd name="T70" fmla="*/ 41 w 555"/>
                  <a:gd name="T71" fmla="*/ 1088 h 1187"/>
                  <a:gd name="T72" fmla="*/ 44 w 555"/>
                  <a:gd name="T73" fmla="*/ 1066 h 1187"/>
                  <a:gd name="T74" fmla="*/ 26 w 555"/>
                  <a:gd name="T75" fmla="*/ 1006 h 1187"/>
                  <a:gd name="T76" fmla="*/ 11 w 555"/>
                  <a:gd name="T77" fmla="*/ 958 h 1187"/>
                  <a:gd name="T78" fmla="*/ 0 w 555"/>
                  <a:gd name="T79" fmla="*/ 884 h 1187"/>
                  <a:gd name="T80" fmla="*/ 19 w 555"/>
                  <a:gd name="T81" fmla="*/ 854 h 1187"/>
                  <a:gd name="T82" fmla="*/ 33 w 555"/>
                  <a:gd name="T83" fmla="*/ 780 h 1187"/>
                  <a:gd name="T84" fmla="*/ 70 w 555"/>
                  <a:gd name="T85" fmla="*/ 736 h 1187"/>
                  <a:gd name="T86" fmla="*/ 59 w 555"/>
                  <a:gd name="T87" fmla="*/ 658 h 1187"/>
                  <a:gd name="T88" fmla="*/ 74 w 555"/>
                  <a:gd name="T89" fmla="*/ 621 h 1187"/>
                  <a:gd name="T90" fmla="*/ 67 w 555"/>
                  <a:gd name="T91" fmla="*/ 555 h 1187"/>
                  <a:gd name="T92" fmla="*/ 82 w 555"/>
                  <a:gd name="T93" fmla="*/ 477 h 1187"/>
                  <a:gd name="T94" fmla="*/ 130 w 555"/>
                  <a:gd name="T95" fmla="*/ 425 h 1187"/>
                  <a:gd name="T96" fmla="*/ 174 w 555"/>
                  <a:gd name="T97" fmla="*/ 410 h 1187"/>
                  <a:gd name="T98" fmla="*/ 156 w 555"/>
                  <a:gd name="T99" fmla="*/ 362 h 1187"/>
                  <a:gd name="T100" fmla="*/ 174 w 555"/>
                  <a:gd name="T101" fmla="*/ 322 h 1187"/>
                  <a:gd name="T102" fmla="*/ 185 w 555"/>
                  <a:gd name="T103" fmla="*/ 262 h 1187"/>
                  <a:gd name="T104" fmla="*/ 234 w 555"/>
                  <a:gd name="T105" fmla="*/ 225 h 1187"/>
                  <a:gd name="T106" fmla="*/ 256 w 555"/>
                  <a:gd name="T107" fmla="*/ 177 h 1187"/>
                  <a:gd name="T108" fmla="*/ 291 w 555"/>
                  <a:gd name="T109" fmla="*/ 103 h 1187"/>
                  <a:gd name="T110" fmla="*/ 330 w 555"/>
                  <a:gd name="T111" fmla="*/ 69 h 1187"/>
                  <a:gd name="T112" fmla="*/ 367 w 555"/>
                  <a:gd name="T113" fmla="*/ 42 h 1187"/>
                  <a:gd name="T114" fmla="*/ 414 w 555"/>
                  <a:gd name="T115" fmla="*/ 0 h 11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5"/>
                  <a:gd name="T175" fmla="*/ 0 h 1187"/>
                  <a:gd name="T176" fmla="*/ 555 w 555"/>
                  <a:gd name="T177" fmla="*/ 1187 h 11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5" h="1187">
                    <a:moveTo>
                      <a:pt x="418" y="0"/>
                    </a:moveTo>
                    <a:lnTo>
                      <a:pt x="425" y="3"/>
                    </a:lnTo>
                    <a:lnTo>
                      <a:pt x="436" y="21"/>
                    </a:lnTo>
                    <a:lnTo>
                      <a:pt x="485" y="69"/>
                    </a:lnTo>
                    <a:lnTo>
                      <a:pt x="492" y="58"/>
                    </a:lnTo>
                    <a:lnTo>
                      <a:pt x="511" y="73"/>
                    </a:lnTo>
                    <a:lnTo>
                      <a:pt x="518" y="88"/>
                    </a:lnTo>
                    <a:lnTo>
                      <a:pt x="518" y="99"/>
                    </a:lnTo>
                    <a:lnTo>
                      <a:pt x="518" y="118"/>
                    </a:lnTo>
                    <a:lnTo>
                      <a:pt x="511" y="129"/>
                    </a:lnTo>
                    <a:lnTo>
                      <a:pt x="525" y="144"/>
                    </a:lnTo>
                    <a:lnTo>
                      <a:pt x="536" y="158"/>
                    </a:lnTo>
                    <a:lnTo>
                      <a:pt x="536" y="170"/>
                    </a:lnTo>
                    <a:lnTo>
                      <a:pt x="536" y="188"/>
                    </a:lnTo>
                    <a:lnTo>
                      <a:pt x="533" y="210"/>
                    </a:lnTo>
                    <a:lnTo>
                      <a:pt x="525" y="218"/>
                    </a:lnTo>
                    <a:lnTo>
                      <a:pt x="536" y="229"/>
                    </a:lnTo>
                    <a:lnTo>
                      <a:pt x="548" y="247"/>
                    </a:lnTo>
                    <a:lnTo>
                      <a:pt x="555" y="266"/>
                    </a:lnTo>
                    <a:lnTo>
                      <a:pt x="555" y="273"/>
                    </a:lnTo>
                    <a:lnTo>
                      <a:pt x="544" y="277"/>
                    </a:lnTo>
                    <a:lnTo>
                      <a:pt x="496" y="277"/>
                    </a:lnTo>
                    <a:lnTo>
                      <a:pt x="485" y="277"/>
                    </a:lnTo>
                    <a:lnTo>
                      <a:pt x="477" y="284"/>
                    </a:lnTo>
                    <a:lnTo>
                      <a:pt x="477" y="299"/>
                    </a:lnTo>
                    <a:lnTo>
                      <a:pt x="470" y="310"/>
                    </a:lnTo>
                    <a:lnTo>
                      <a:pt x="448" y="329"/>
                    </a:lnTo>
                    <a:lnTo>
                      <a:pt x="451" y="344"/>
                    </a:lnTo>
                    <a:lnTo>
                      <a:pt x="448" y="355"/>
                    </a:lnTo>
                    <a:lnTo>
                      <a:pt x="440" y="362"/>
                    </a:lnTo>
                    <a:lnTo>
                      <a:pt x="448" y="385"/>
                    </a:lnTo>
                    <a:lnTo>
                      <a:pt x="451" y="399"/>
                    </a:lnTo>
                    <a:lnTo>
                      <a:pt x="444" y="410"/>
                    </a:lnTo>
                    <a:lnTo>
                      <a:pt x="429" y="422"/>
                    </a:lnTo>
                    <a:lnTo>
                      <a:pt x="425" y="436"/>
                    </a:lnTo>
                    <a:lnTo>
                      <a:pt x="422" y="455"/>
                    </a:lnTo>
                    <a:lnTo>
                      <a:pt x="396" y="466"/>
                    </a:lnTo>
                    <a:lnTo>
                      <a:pt x="380" y="477"/>
                    </a:lnTo>
                    <a:lnTo>
                      <a:pt x="358" y="492"/>
                    </a:lnTo>
                    <a:lnTo>
                      <a:pt x="361" y="503"/>
                    </a:lnTo>
                    <a:lnTo>
                      <a:pt x="343" y="507"/>
                    </a:lnTo>
                    <a:lnTo>
                      <a:pt x="335" y="514"/>
                    </a:lnTo>
                    <a:lnTo>
                      <a:pt x="317" y="540"/>
                    </a:lnTo>
                    <a:lnTo>
                      <a:pt x="302" y="551"/>
                    </a:lnTo>
                    <a:lnTo>
                      <a:pt x="306" y="570"/>
                    </a:lnTo>
                    <a:lnTo>
                      <a:pt x="297" y="576"/>
                    </a:lnTo>
                    <a:lnTo>
                      <a:pt x="289" y="584"/>
                    </a:lnTo>
                    <a:lnTo>
                      <a:pt x="297" y="613"/>
                    </a:lnTo>
                    <a:lnTo>
                      <a:pt x="293" y="632"/>
                    </a:lnTo>
                    <a:lnTo>
                      <a:pt x="274" y="643"/>
                    </a:lnTo>
                    <a:lnTo>
                      <a:pt x="271" y="673"/>
                    </a:lnTo>
                    <a:lnTo>
                      <a:pt x="274" y="710"/>
                    </a:lnTo>
                    <a:lnTo>
                      <a:pt x="282" y="728"/>
                    </a:lnTo>
                    <a:lnTo>
                      <a:pt x="309" y="751"/>
                    </a:lnTo>
                    <a:lnTo>
                      <a:pt x="320" y="773"/>
                    </a:lnTo>
                    <a:lnTo>
                      <a:pt x="332" y="795"/>
                    </a:lnTo>
                    <a:lnTo>
                      <a:pt x="339" y="810"/>
                    </a:lnTo>
                    <a:lnTo>
                      <a:pt x="332" y="825"/>
                    </a:lnTo>
                    <a:lnTo>
                      <a:pt x="317" y="836"/>
                    </a:lnTo>
                    <a:lnTo>
                      <a:pt x="306" y="832"/>
                    </a:lnTo>
                    <a:lnTo>
                      <a:pt x="297" y="821"/>
                    </a:lnTo>
                    <a:lnTo>
                      <a:pt x="282" y="825"/>
                    </a:lnTo>
                    <a:lnTo>
                      <a:pt x="278" y="836"/>
                    </a:lnTo>
                    <a:lnTo>
                      <a:pt x="256" y="836"/>
                    </a:lnTo>
                    <a:lnTo>
                      <a:pt x="222" y="832"/>
                    </a:lnTo>
                    <a:lnTo>
                      <a:pt x="215" y="840"/>
                    </a:lnTo>
                    <a:lnTo>
                      <a:pt x="237" y="851"/>
                    </a:lnTo>
                    <a:lnTo>
                      <a:pt x="267" y="840"/>
                    </a:lnTo>
                    <a:lnTo>
                      <a:pt x="274" y="854"/>
                    </a:lnTo>
                    <a:lnTo>
                      <a:pt x="297" y="858"/>
                    </a:lnTo>
                    <a:lnTo>
                      <a:pt x="313" y="865"/>
                    </a:lnTo>
                    <a:lnTo>
                      <a:pt x="306" y="873"/>
                    </a:lnTo>
                    <a:lnTo>
                      <a:pt x="285" y="869"/>
                    </a:lnTo>
                    <a:lnTo>
                      <a:pt x="282" y="877"/>
                    </a:lnTo>
                    <a:lnTo>
                      <a:pt x="285" y="888"/>
                    </a:lnTo>
                    <a:lnTo>
                      <a:pt x="274" y="903"/>
                    </a:lnTo>
                    <a:lnTo>
                      <a:pt x="256" y="917"/>
                    </a:lnTo>
                    <a:lnTo>
                      <a:pt x="248" y="921"/>
                    </a:lnTo>
                    <a:lnTo>
                      <a:pt x="241" y="925"/>
                    </a:lnTo>
                    <a:lnTo>
                      <a:pt x="245" y="943"/>
                    </a:lnTo>
                    <a:lnTo>
                      <a:pt x="237" y="954"/>
                    </a:lnTo>
                    <a:lnTo>
                      <a:pt x="226" y="977"/>
                    </a:lnTo>
                    <a:lnTo>
                      <a:pt x="230" y="999"/>
                    </a:lnTo>
                    <a:lnTo>
                      <a:pt x="222" y="1032"/>
                    </a:lnTo>
                    <a:lnTo>
                      <a:pt x="215" y="1047"/>
                    </a:lnTo>
                    <a:lnTo>
                      <a:pt x="215" y="1069"/>
                    </a:lnTo>
                    <a:lnTo>
                      <a:pt x="204" y="1084"/>
                    </a:lnTo>
                    <a:lnTo>
                      <a:pt x="189" y="1110"/>
                    </a:lnTo>
                    <a:lnTo>
                      <a:pt x="185" y="1129"/>
                    </a:lnTo>
                    <a:lnTo>
                      <a:pt x="159" y="1125"/>
                    </a:lnTo>
                    <a:lnTo>
                      <a:pt x="133" y="1125"/>
                    </a:lnTo>
                    <a:lnTo>
                      <a:pt x="130" y="1136"/>
                    </a:lnTo>
                    <a:lnTo>
                      <a:pt x="115" y="1140"/>
                    </a:lnTo>
                    <a:lnTo>
                      <a:pt x="107" y="1144"/>
                    </a:lnTo>
                    <a:lnTo>
                      <a:pt x="111" y="1157"/>
                    </a:lnTo>
                    <a:lnTo>
                      <a:pt x="107" y="1176"/>
                    </a:lnTo>
                    <a:lnTo>
                      <a:pt x="89" y="1187"/>
                    </a:lnTo>
                    <a:lnTo>
                      <a:pt x="78" y="1176"/>
                    </a:lnTo>
                    <a:lnTo>
                      <a:pt x="63" y="1187"/>
                    </a:lnTo>
                    <a:lnTo>
                      <a:pt x="44" y="1187"/>
                    </a:lnTo>
                    <a:lnTo>
                      <a:pt x="37" y="1176"/>
                    </a:lnTo>
                    <a:lnTo>
                      <a:pt x="44" y="1168"/>
                    </a:lnTo>
                    <a:lnTo>
                      <a:pt x="48" y="1147"/>
                    </a:lnTo>
                    <a:lnTo>
                      <a:pt x="33" y="1118"/>
                    </a:lnTo>
                    <a:lnTo>
                      <a:pt x="26" y="1103"/>
                    </a:lnTo>
                    <a:lnTo>
                      <a:pt x="30" y="1095"/>
                    </a:lnTo>
                    <a:lnTo>
                      <a:pt x="37" y="1095"/>
                    </a:lnTo>
                    <a:lnTo>
                      <a:pt x="41" y="1088"/>
                    </a:lnTo>
                    <a:lnTo>
                      <a:pt x="44" y="1080"/>
                    </a:lnTo>
                    <a:lnTo>
                      <a:pt x="48" y="1073"/>
                    </a:lnTo>
                    <a:lnTo>
                      <a:pt x="44" y="1066"/>
                    </a:lnTo>
                    <a:lnTo>
                      <a:pt x="37" y="1051"/>
                    </a:lnTo>
                    <a:lnTo>
                      <a:pt x="22" y="1029"/>
                    </a:lnTo>
                    <a:lnTo>
                      <a:pt x="26" y="1006"/>
                    </a:lnTo>
                    <a:lnTo>
                      <a:pt x="15" y="988"/>
                    </a:lnTo>
                    <a:lnTo>
                      <a:pt x="4" y="977"/>
                    </a:lnTo>
                    <a:lnTo>
                      <a:pt x="11" y="958"/>
                    </a:lnTo>
                    <a:lnTo>
                      <a:pt x="19" y="921"/>
                    </a:lnTo>
                    <a:lnTo>
                      <a:pt x="4" y="903"/>
                    </a:lnTo>
                    <a:lnTo>
                      <a:pt x="0" y="884"/>
                    </a:lnTo>
                    <a:lnTo>
                      <a:pt x="0" y="873"/>
                    </a:lnTo>
                    <a:lnTo>
                      <a:pt x="7" y="851"/>
                    </a:lnTo>
                    <a:lnTo>
                      <a:pt x="19" y="854"/>
                    </a:lnTo>
                    <a:lnTo>
                      <a:pt x="30" y="825"/>
                    </a:lnTo>
                    <a:lnTo>
                      <a:pt x="30" y="791"/>
                    </a:lnTo>
                    <a:lnTo>
                      <a:pt x="33" y="780"/>
                    </a:lnTo>
                    <a:lnTo>
                      <a:pt x="48" y="769"/>
                    </a:lnTo>
                    <a:lnTo>
                      <a:pt x="70" y="754"/>
                    </a:lnTo>
                    <a:lnTo>
                      <a:pt x="70" y="736"/>
                    </a:lnTo>
                    <a:lnTo>
                      <a:pt x="67" y="680"/>
                    </a:lnTo>
                    <a:lnTo>
                      <a:pt x="59" y="673"/>
                    </a:lnTo>
                    <a:lnTo>
                      <a:pt x="59" y="658"/>
                    </a:lnTo>
                    <a:lnTo>
                      <a:pt x="78" y="650"/>
                    </a:lnTo>
                    <a:lnTo>
                      <a:pt x="85" y="643"/>
                    </a:lnTo>
                    <a:lnTo>
                      <a:pt x="74" y="621"/>
                    </a:lnTo>
                    <a:lnTo>
                      <a:pt x="59" y="599"/>
                    </a:lnTo>
                    <a:lnTo>
                      <a:pt x="63" y="573"/>
                    </a:lnTo>
                    <a:lnTo>
                      <a:pt x="67" y="555"/>
                    </a:lnTo>
                    <a:lnTo>
                      <a:pt x="82" y="522"/>
                    </a:lnTo>
                    <a:lnTo>
                      <a:pt x="82" y="507"/>
                    </a:lnTo>
                    <a:lnTo>
                      <a:pt x="82" y="477"/>
                    </a:lnTo>
                    <a:lnTo>
                      <a:pt x="93" y="451"/>
                    </a:lnTo>
                    <a:lnTo>
                      <a:pt x="111" y="436"/>
                    </a:lnTo>
                    <a:lnTo>
                      <a:pt x="130" y="425"/>
                    </a:lnTo>
                    <a:lnTo>
                      <a:pt x="148" y="429"/>
                    </a:lnTo>
                    <a:lnTo>
                      <a:pt x="167" y="436"/>
                    </a:lnTo>
                    <a:lnTo>
                      <a:pt x="174" y="410"/>
                    </a:lnTo>
                    <a:lnTo>
                      <a:pt x="167" y="388"/>
                    </a:lnTo>
                    <a:lnTo>
                      <a:pt x="159" y="373"/>
                    </a:lnTo>
                    <a:lnTo>
                      <a:pt x="156" y="362"/>
                    </a:lnTo>
                    <a:lnTo>
                      <a:pt x="159" y="351"/>
                    </a:lnTo>
                    <a:lnTo>
                      <a:pt x="171" y="347"/>
                    </a:lnTo>
                    <a:lnTo>
                      <a:pt x="174" y="322"/>
                    </a:lnTo>
                    <a:lnTo>
                      <a:pt x="182" y="299"/>
                    </a:lnTo>
                    <a:lnTo>
                      <a:pt x="185" y="281"/>
                    </a:lnTo>
                    <a:lnTo>
                      <a:pt x="185" y="262"/>
                    </a:lnTo>
                    <a:lnTo>
                      <a:pt x="196" y="244"/>
                    </a:lnTo>
                    <a:lnTo>
                      <a:pt x="219" y="229"/>
                    </a:lnTo>
                    <a:lnTo>
                      <a:pt x="234" y="225"/>
                    </a:lnTo>
                    <a:lnTo>
                      <a:pt x="234" y="207"/>
                    </a:lnTo>
                    <a:lnTo>
                      <a:pt x="241" y="195"/>
                    </a:lnTo>
                    <a:lnTo>
                      <a:pt x="256" y="177"/>
                    </a:lnTo>
                    <a:lnTo>
                      <a:pt x="271" y="166"/>
                    </a:lnTo>
                    <a:lnTo>
                      <a:pt x="263" y="134"/>
                    </a:lnTo>
                    <a:lnTo>
                      <a:pt x="291" y="103"/>
                    </a:lnTo>
                    <a:lnTo>
                      <a:pt x="297" y="90"/>
                    </a:lnTo>
                    <a:lnTo>
                      <a:pt x="317" y="86"/>
                    </a:lnTo>
                    <a:lnTo>
                      <a:pt x="330" y="69"/>
                    </a:lnTo>
                    <a:lnTo>
                      <a:pt x="330" y="58"/>
                    </a:lnTo>
                    <a:lnTo>
                      <a:pt x="343" y="45"/>
                    </a:lnTo>
                    <a:lnTo>
                      <a:pt x="367" y="42"/>
                    </a:lnTo>
                    <a:lnTo>
                      <a:pt x="396" y="42"/>
                    </a:lnTo>
                    <a:lnTo>
                      <a:pt x="418" y="21"/>
                    </a:lnTo>
                    <a:lnTo>
                      <a:pt x="414" y="0"/>
                    </a:lnTo>
                    <a:lnTo>
                      <a:pt x="418" y="0"/>
                    </a:lnTo>
                    <a:close/>
                  </a:path>
                </a:pathLst>
              </a:custGeom>
              <a:grp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lnSpc>
                    <a:spcPct val="100000"/>
                  </a:lnSpc>
                  <a:spcAft>
                    <a:spcPct val="0"/>
                  </a:spcAft>
                  <a:defRPr/>
                </a:pPr>
                <a:endParaRPr lang="de-DE" sz="1800" b="0" dirty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>
                <a:off x="2195" y="724"/>
                <a:ext cx="555" cy="1187"/>
              </a:xfrm>
              <a:custGeom>
                <a:avLst/>
                <a:gdLst>
                  <a:gd name="T0" fmla="*/ 436 w 555"/>
                  <a:gd name="T1" fmla="*/ 21 h 1187"/>
                  <a:gd name="T2" fmla="*/ 511 w 555"/>
                  <a:gd name="T3" fmla="*/ 73 h 1187"/>
                  <a:gd name="T4" fmla="*/ 518 w 555"/>
                  <a:gd name="T5" fmla="*/ 118 h 1187"/>
                  <a:gd name="T6" fmla="*/ 536 w 555"/>
                  <a:gd name="T7" fmla="*/ 158 h 1187"/>
                  <a:gd name="T8" fmla="*/ 533 w 555"/>
                  <a:gd name="T9" fmla="*/ 210 h 1187"/>
                  <a:gd name="T10" fmla="*/ 548 w 555"/>
                  <a:gd name="T11" fmla="*/ 247 h 1187"/>
                  <a:gd name="T12" fmla="*/ 544 w 555"/>
                  <a:gd name="T13" fmla="*/ 277 h 1187"/>
                  <a:gd name="T14" fmla="*/ 477 w 555"/>
                  <a:gd name="T15" fmla="*/ 284 h 1187"/>
                  <a:gd name="T16" fmla="*/ 448 w 555"/>
                  <a:gd name="T17" fmla="*/ 329 h 1187"/>
                  <a:gd name="T18" fmla="*/ 440 w 555"/>
                  <a:gd name="T19" fmla="*/ 362 h 1187"/>
                  <a:gd name="T20" fmla="*/ 444 w 555"/>
                  <a:gd name="T21" fmla="*/ 410 h 1187"/>
                  <a:gd name="T22" fmla="*/ 422 w 555"/>
                  <a:gd name="T23" fmla="*/ 455 h 1187"/>
                  <a:gd name="T24" fmla="*/ 358 w 555"/>
                  <a:gd name="T25" fmla="*/ 492 h 1187"/>
                  <a:gd name="T26" fmla="*/ 335 w 555"/>
                  <a:gd name="T27" fmla="*/ 514 h 1187"/>
                  <a:gd name="T28" fmla="*/ 306 w 555"/>
                  <a:gd name="T29" fmla="*/ 570 h 1187"/>
                  <a:gd name="T30" fmla="*/ 297 w 555"/>
                  <a:gd name="T31" fmla="*/ 613 h 1187"/>
                  <a:gd name="T32" fmla="*/ 271 w 555"/>
                  <a:gd name="T33" fmla="*/ 673 h 1187"/>
                  <a:gd name="T34" fmla="*/ 309 w 555"/>
                  <a:gd name="T35" fmla="*/ 751 h 1187"/>
                  <a:gd name="T36" fmla="*/ 339 w 555"/>
                  <a:gd name="T37" fmla="*/ 810 h 1187"/>
                  <a:gd name="T38" fmla="*/ 306 w 555"/>
                  <a:gd name="T39" fmla="*/ 832 h 1187"/>
                  <a:gd name="T40" fmla="*/ 278 w 555"/>
                  <a:gd name="T41" fmla="*/ 836 h 1187"/>
                  <a:gd name="T42" fmla="*/ 215 w 555"/>
                  <a:gd name="T43" fmla="*/ 840 h 1187"/>
                  <a:gd name="T44" fmla="*/ 274 w 555"/>
                  <a:gd name="T45" fmla="*/ 854 h 1187"/>
                  <a:gd name="T46" fmla="*/ 306 w 555"/>
                  <a:gd name="T47" fmla="*/ 873 h 1187"/>
                  <a:gd name="T48" fmla="*/ 285 w 555"/>
                  <a:gd name="T49" fmla="*/ 888 h 1187"/>
                  <a:gd name="T50" fmla="*/ 248 w 555"/>
                  <a:gd name="T51" fmla="*/ 921 h 1187"/>
                  <a:gd name="T52" fmla="*/ 237 w 555"/>
                  <a:gd name="T53" fmla="*/ 954 h 1187"/>
                  <a:gd name="T54" fmla="*/ 222 w 555"/>
                  <a:gd name="T55" fmla="*/ 1032 h 1187"/>
                  <a:gd name="T56" fmla="*/ 204 w 555"/>
                  <a:gd name="T57" fmla="*/ 1084 h 1187"/>
                  <a:gd name="T58" fmla="*/ 159 w 555"/>
                  <a:gd name="T59" fmla="*/ 1125 h 1187"/>
                  <a:gd name="T60" fmla="*/ 115 w 555"/>
                  <a:gd name="T61" fmla="*/ 1140 h 1187"/>
                  <a:gd name="T62" fmla="*/ 107 w 555"/>
                  <a:gd name="T63" fmla="*/ 1176 h 1187"/>
                  <a:gd name="T64" fmla="*/ 63 w 555"/>
                  <a:gd name="T65" fmla="*/ 1187 h 1187"/>
                  <a:gd name="T66" fmla="*/ 44 w 555"/>
                  <a:gd name="T67" fmla="*/ 1168 h 1187"/>
                  <a:gd name="T68" fmla="*/ 26 w 555"/>
                  <a:gd name="T69" fmla="*/ 1103 h 1187"/>
                  <a:gd name="T70" fmla="*/ 41 w 555"/>
                  <a:gd name="T71" fmla="*/ 1088 h 1187"/>
                  <a:gd name="T72" fmla="*/ 44 w 555"/>
                  <a:gd name="T73" fmla="*/ 1066 h 1187"/>
                  <a:gd name="T74" fmla="*/ 26 w 555"/>
                  <a:gd name="T75" fmla="*/ 1006 h 1187"/>
                  <a:gd name="T76" fmla="*/ 11 w 555"/>
                  <a:gd name="T77" fmla="*/ 958 h 1187"/>
                  <a:gd name="T78" fmla="*/ 0 w 555"/>
                  <a:gd name="T79" fmla="*/ 884 h 1187"/>
                  <a:gd name="T80" fmla="*/ 19 w 555"/>
                  <a:gd name="T81" fmla="*/ 854 h 1187"/>
                  <a:gd name="T82" fmla="*/ 33 w 555"/>
                  <a:gd name="T83" fmla="*/ 780 h 1187"/>
                  <a:gd name="T84" fmla="*/ 70 w 555"/>
                  <a:gd name="T85" fmla="*/ 736 h 1187"/>
                  <a:gd name="T86" fmla="*/ 59 w 555"/>
                  <a:gd name="T87" fmla="*/ 658 h 1187"/>
                  <a:gd name="T88" fmla="*/ 74 w 555"/>
                  <a:gd name="T89" fmla="*/ 621 h 1187"/>
                  <a:gd name="T90" fmla="*/ 67 w 555"/>
                  <a:gd name="T91" fmla="*/ 555 h 1187"/>
                  <a:gd name="T92" fmla="*/ 82 w 555"/>
                  <a:gd name="T93" fmla="*/ 477 h 1187"/>
                  <a:gd name="T94" fmla="*/ 130 w 555"/>
                  <a:gd name="T95" fmla="*/ 425 h 1187"/>
                  <a:gd name="T96" fmla="*/ 174 w 555"/>
                  <a:gd name="T97" fmla="*/ 410 h 1187"/>
                  <a:gd name="T98" fmla="*/ 156 w 555"/>
                  <a:gd name="T99" fmla="*/ 362 h 1187"/>
                  <a:gd name="T100" fmla="*/ 174 w 555"/>
                  <a:gd name="T101" fmla="*/ 322 h 1187"/>
                  <a:gd name="T102" fmla="*/ 185 w 555"/>
                  <a:gd name="T103" fmla="*/ 262 h 1187"/>
                  <a:gd name="T104" fmla="*/ 234 w 555"/>
                  <a:gd name="T105" fmla="*/ 225 h 1187"/>
                  <a:gd name="T106" fmla="*/ 256 w 555"/>
                  <a:gd name="T107" fmla="*/ 177 h 1187"/>
                  <a:gd name="T108" fmla="*/ 291 w 555"/>
                  <a:gd name="T109" fmla="*/ 103 h 1187"/>
                  <a:gd name="T110" fmla="*/ 330 w 555"/>
                  <a:gd name="T111" fmla="*/ 69 h 1187"/>
                  <a:gd name="T112" fmla="*/ 367 w 555"/>
                  <a:gd name="T113" fmla="*/ 42 h 1187"/>
                  <a:gd name="T114" fmla="*/ 414 w 555"/>
                  <a:gd name="T115" fmla="*/ 0 h 11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5"/>
                  <a:gd name="T175" fmla="*/ 0 h 1187"/>
                  <a:gd name="T176" fmla="*/ 555 w 555"/>
                  <a:gd name="T177" fmla="*/ 1187 h 11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5" h="1187">
                    <a:moveTo>
                      <a:pt x="418" y="0"/>
                    </a:moveTo>
                    <a:lnTo>
                      <a:pt x="425" y="3"/>
                    </a:lnTo>
                    <a:lnTo>
                      <a:pt x="436" y="21"/>
                    </a:lnTo>
                    <a:lnTo>
                      <a:pt x="485" y="69"/>
                    </a:lnTo>
                    <a:lnTo>
                      <a:pt x="492" y="58"/>
                    </a:lnTo>
                    <a:lnTo>
                      <a:pt x="511" y="73"/>
                    </a:lnTo>
                    <a:lnTo>
                      <a:pt x="518" y="88"/>
                    </a:lnTo>
                    <a:lnTo>
                      <a:pt x="518" y="99"/>
                    </a:lnTo>
                    <a:lnTo>
                      <a:pt x="518" y="118"/>
                    </a:lnTo>
                    <a:lnTo>
                      <a:pt x="511" y="129"/>
                    </a:lnTo>
                    <a:lnTo>
                      <a:pt x="525" y="144"/>
                    </a:lnTo>
                    <a:lnTo>
                      <a:pt x="536" y="158"/>
                    </a:lnTo>
                    <a:lnTo>
                      <a:pt x="536" y="170"/>
                    </a:lnTo>
                    <a:lnTo>
                      <a:pt x="536" y="188"/>
                    </a:lnTo>
                    <a:lnTo>
                      <a:pt x="533" y="210"/>
                    </a:lnTo>
                    <a:lnTo>
                      <a:pt x="525" y="218"/>
                    </a:lnTo>
                    <a:lnTo>
                      <a:pt x="536" y="229"/>
                    </a:lnTo>
                    <a:lnTo>
                      <a:pt x="548" y="247"/>
                    </a:lnTo>
                    <a:lnTo>
                      <a:pt x="555" y="266"/>
                    </a:lnTo>
                    <a:lnTo>
                      <a:pt x="555" y="273"/>
                    </a:lnTo>
                    <a:lnTo>
                      <a:pt x="544" y="277"/>
                    </a:lnTo>
                    <a:lnTo>
                      <a:pt x="496" y="277"/>
                    </a:lnTo>
                    <a:lnTo>
                      <a:pt x="485" y="277"/>
                    </a:lnTo>
                    <a:lnTo>
                      <a:pt x="477" y="284"/>
                    </a:lnTo>
                    <a:lnTo>
                      <a:pt x="477" y="299"/>
                    </a:lnTo>
                    <a:lnTo>
                      <a:pt x="470" y="310"/>
                    </a:lnTo>
                    <a:lnTo>
                      <a:pt x="448" y="329"/>
                    </a:lnTo>
                    <a:lnTo>
                      <a:pt x="451" y="344"/>
                    </a:lnTo>
                    <a:lnTo>
                      <a:pt x="448" y="355"/>
                    </a:lnTo>
                    <a:lnTo>
                      <a:pt x="440" y="362"/>
                    </a:lnTo>
                    <a:lnTo>
                      <a:pt x="448" y="385"/>
                    </a:lnTo>
                    <a:lnTo>
                      <a:pt x="451" y="399"/>
                    </a:lnTo>
                    <a:lnTo>
                      <a:pt x="444" y="410"/>
                    </a:lnTo>
                    <a:lnTo>
                      <a:pt x="429" y="422"/>
                    </a:lnTo>
                    <a:lnTo>
                      <a:pt x="425" y="436"/>
                    </a:lnTo>
                    <a:lnTo>
                      <a:pt x="422" y="455"/>
                    </a:lnTo>
                    <a:lnTo>
                      <a:pt x="396" y="466"/>
                    </a:lnTo>
                    <a:lnTo>
                      <a:pt x="380" y="477"/>
                    </a:lnTo>
                    <a:lnTo>
                      <a:pt x="358" y="492"/>
                    </a:lnTo>
                    <a:lnTo>
                      <a:pt x="361" y="503"/>
                    </a:lnTo>
                    <a:lnTo>
                      <a:pt x="343" y="507"/>
                    </a:lnTo>
                    <a:lnTo>
                      <a:pt x="335" y="514"/>
                    </a:lnTo>
                    <a:lnTo>
                      <a:pt x="317" y="540"/>
                    </a:lnTo>
                    <a:lnTo>
                      <a:pt x="302" y="551"/>
                    </a:lnTo>
                    <a:lnTo>
                      <a:pt x="306" y="570"/>
                    </a:lnTo>
                    <a:lnTo>
                      <a:pt x="297" y="576"/>
                    </a:lnTo>
                    <a:lnTo>
                      <a:pt x="289" y="584"/>
                    </a:lnTo>
                    <a:lnTo>
                      <a:pt x="297" y="613"/>
                    </a:lnTo>
                    <a:lnTo>
                      <a:pt x="293" y="632"/>
                    </a:lnTo>
                    <a:lnTo>
                      <a:pt x="274" y="643"/>
                    </a:lnTo>
                    <a:lnTo>
                      <a:pt x="271" y="673"/>
                    </a:lnTo>
                    <a:lnTo>
                      <a:pt x="274" y="710"/>
                    </a:lnTo>
                    <a:lnTo>
                      <a:pt x="282" y="728"/>
                    </a:lnTo>
                    <a:lnTo>
                      <a:pt x="309" y="751"/>
                    </a:lnTo>
                    <a:lnTo>
                      <a:pt x="320" y="773"/>
                    </a:lnTo>
                    <a:lnTo>
                      <a:pt x="332" y="795"/>
                    </a:lnTo>
                    <a:lnTo>
                      <a:pt x="339" y="810"/>
                    </a:lnTo>
                    <a:lnTo>
                      <a:pt x="332" y="825"/>
                    </a:lnTo>
                    <a:lnTo>
                      <a:pt x="317" y="836"/>
                    </a:lnTo>
                    <a:lnTo>
                      <a:pt x="306" y="832"/>
                    </a:lnTo>
                    <a:lnTo>
                      <a:pt x="297" y="821"/>
                    </a:lnTo>
                    <a:lnTo>
                      <a:pt x="282" y="825"/>
                    </a:lnTo>
                    <a:lnTo>
                      <a:pt x="278" y="836"/>
                    </a:lnTo>
                    <a:lnTo>
                      <a:pt x="256" y="836"/>
                    </a:lnTo>
                    <a:lnTo>
                      <a:pt x="222" y="832"/>
                    </a:lnTo>
                    <a:lnTo>
                      <a:pt x="215" y="840"/>
                    </a:lnTo>
                    <a:lnTo>
                      <a:pt x="237" y="851"/>
                    </a:lnTo>
                    <a:lnTo>
                      <a:pt x="267" y="840"/>
                    </a:lnTo>
                    <a:lnTo>
                      <a:pt x="274" y="854"/>
                    </a:lnTo>
                    <a:lnTo>
                      <a:pt x="297" y="858"/>
                    </a:lnTo>
                    <a:lnTo>
                      <a:pt x="313" y="865"/>
                    </a:lnTo>
                    <a:lnTo>
                      <a:pt x="306" y="873"/>
                    </a:lnTo>
                    <a:lnTo>
                      <a:pt x="285" y="869"/>
                    </a:lnTo>
                    <a:lnTo>
                      <a:pt x="282" y="877"/>
                    </a:lnTo>
                    <a:lnTo>
                      <a:pt x="285" y="888"/>
                    </a:lnTo>
                    <a:lnTo>
                      <a:pt x="274" y="903"/>
                    </a:lnTo>
                    <a:lnTo>
                      <a:pt x="256" y="917"/>
                    </a:lnTo>
                    <a:lnTo>
                      <a:pt x="248" y="921"/>
                    </a:lnTo>
                    <a:lnTo>
                      <a:pt x="241" y="925"/>
                    </a:lnTo>
                    <a:lnTo>
                      <a:pt x="245" y="943"/>
                    </a:lnTo>
                    <a:lnTo>
                      <a:pt x="237" y="954"/>
                    </a:lnTo>
                    <a:lnTo>
                      <a:pt x="226" y="977"/>
                    </a:lnTo>
                    <a:lnTo>
                      <a:pt x="230" y="999"/>
                    </a:lnTo>
                    <a:lnTo>
                      <a:pt x="222" y="1032"/>
                    </a:lnTo>
                    <a:lnTo>
                      <a:pt x="215" y="1047"/>
                    </a:lnTo>
                    <a:lnTo>
                      <a:pt x="215" y="1069"/>
                    </a:lnTo>
                    <a:lnTo>
                      <a:pt x="204" y="1084"/>
                    </a:lnTo>
                    <a:lnTo>
                      <a:pt x="189" y="1110"/>
                    </a:lnTo>
                    <a:lnTo>
                      <a:pt x="185" y="1129"/>
                    </a:lnTo>
                    <a:lnTo>
                      <a:pt x="159" y="1125"/>
                    </a:lnTo>
                    <a:lnTo>
                      <a:pt x="133" y="1125"/>
                    </a:lnTo>
                    <a:lnTo>
                      <a:pt x="130" y="1136"/>
                    </a:lnTo>
                    <a:lnTo>
                      <a:pt x="115" y="1140"/>
                    </a:lnTo>
                    <a:lnTo>
                      <a:pt x="107" y="1144"/>
                    </a:lnTo>
                    <a:lnTo>
                      <a:pt x="111" y="1157"/>
                    </a:lnTo>
                    <a:lnTo>
                      <a:pt x="107" y="1176"/>
                    </a:lnTo>
                    <a:lnTo>
                      <a:pt x="89" y="1187"/>
                    </a:lnTo>
                    <a:lnTo>
                      <a:pt x="78" y="1176"/>
                    </a:lnTo>
                    <a:lnTo>
                      <a:pt x="63" y="1187"/>
                    </a:lnTo>
                    <a:lnTo>
                      <a:pt x="44" y="1187"/>
                    </a:lnTo>
                    <a:lnTo>
                      <a:pt x="37" y="1176"/>
                    </a:lnTo>
                    <a:lnTo>
                      <a:pt x="44" y="1168"/>
                    </a:lnTo>
                    <a:lnTo>
                      <a:pt x="48" y="1147"/>
                    </a:lnTo>
                    <a:lnTo>
                      <a:pt x="33" y="1118"/>
                    </a:lnTo>
                    <a:lnTo>
                      <a:pt x="26" y="1103"/>
                    </a:lnTo>
                    <a:lnTo>
                      <a:pt x="30" y="1095"/>
                    </a:lnTo>
                    <a:lnTo>
                      <a:pt x="37" y="1095"/>
                    </a:lnTo>
                    <a:lnTo>
                      <a:pt x="41" y="1088"/>
                    </a:lnTo>
                    <a:lnTo>
                      <a:pt x="44" y="1080"/>
                    </a:lnTo>
                    <a:lnTo>
                      <a:pt x="48" y="1073"/>
                    </a:lnTo>
                    <a:lnTo>
                      <a:pt x="44" y="1066"/>
                    </a:lnTo>
                    <a:lnTo>
                      <a:pt x="37" y="1051"/>
                    </a:lnTo>
                    <a:lnTo>
                      <a:pt x="22" y="1029"/>
                    </a:lnTo>
                    <a:lnTo>
                      <a:pt x="26" y="1006"/>
                    </a:lnTo>
                    <a:lnTo>
                      <a:pt x="15" y="988"/>
                    </a:lnTo>
                    <a:lnTo>
                      <a:pt x="4" y="977"/>
                    </a:lnTo>
                    <a:lnTo>
                      <a:pt x="11" y="958"/>
                    </a:lnTo>
                    <a:lnTo>
                      <a:pt x="19" y="921"/>
                    </a:lnTo>
                    <a:lnTo>
                      <a:pt x="4" y="903"/>
                    </a:lnTo>
                    <a:lnTo>
                      <a:pt x="0" y="884"/>
                    </a:lnTo>
                    <a:lnTo>
                      <a:pt x="0" y="873"/>
                    </a:lnTo>
                    <a:lnTo>
                      <a:pt x="7" y="851"/>
                    </a:lnTo>
                    <a:lnTo>
                      <a:pt x="19" y="854"/>
                    </a:lnTo>
                    <a:lnTo>
                      <a:pt x="30" y="825"/>
                    </a:lnTo>
                    <a:lnTo>
                      <a:pt x="30" y="791"/>
                    </a:lnTo>
                    <a:lnTo>
                      <a:pt x="33" y="780"/>
                    </a:lnTo>
                    <a:lnTo>
                      <a:pt x="48" y="769"/>
                    </a:lnTo>
                    <a:lnTo>
                      <a:pt x="70" y="754"/>
                    </a:lnTo>
                    <a:lnTo>
                      <a:pt x="70" y="736"/>
                    </a:lnTo>
                    <a:lnTo>
                      <a:pt x="67" y="680"/>
                    </a:lnTo>
                    <a:lnTo>
                      <a:pt x="59" y="673"/>
                    </a:lnTo>
                    <a:lnTo>
                      <a:pt x="59" y="658"/>
                    </a:lnTo>
                    <a:lnTo>
                      <a:pt x="78" y="650"/>
                    </a:lnTo>
                    <a:lnTo>
                      <a:pt x="85" y="643"/>
                    </a:lnTo>
                    <a:lnTo>
                      <a:pt x="74" y="621"/>
                    </a:lnTo>
                    <a:lnTo>
                      <a:pt x="59" y="599"/>
                    </a:lnTo>
                    <a:lnTo>
                      <a:pt x="63" y="573"/>
                    </a:lnTo>
                    <a:lnTo>
                      <a:pt x="67" y="555"/>
                    </a:lnTo>
                    <a:lnTo>
                      <a:pt x="82" y="522"/>
                    </a:lnTo>
                    <a:lnTo>
                      <a:pt x="82" y="507"/>
                    </a:lnTo>
                    <a:lnTo>
                      <a:pt x="82" y="477"/>
                    </a:lnTo>
                    <a:lnTo>
                      <a:pt x="93" y="451"/>
                    </a:lnTo>
                    <a:lnTo>
                      <a:pt x="111" y="436"/>
                    </a:lnTo>
                    <a:lnTo>
                      <a:pt x="130" y="425"/>
                    </a:lnTo>
                    <a:lnTo>
                      <a:pt x="148" y="429"/>
                    </a:lnTo>
                    <a:lnTo>
                      <a:pt x="167" y="436"/>
                    </a:lnTo>
                    <a:lnTo>
                      <a:pt x="174" y="410"/>
                    </a:lnTo>
                    <a:lnTo>
                      <a:pt x="167" y="388"/>
                    </a:lnTo>
                    <a:lnTo>
                      <a:pt x="159" y="373"/>
                    </a:lnTo>
                    <a:lnTo>
                      <a:pt x="156" y="362"/>
                    </a:lnTo>
                    <a:lnTo>
                      <a:pt x="159" y="351"/>
                    </a:lnTo>
                    <a:lnTo>
                      <a:pt x="171" y="347"/>
                    </a:lnTo>
                    <a:lnTo>
                      <a:pt x="174" y="322"/>
                    </a:lnTo>
                    <a:lnTo>
                      <a:pt x="182" y="299"/>
                    </a:lnTo>
                    <a:lnTo>
                      <a:pt x="185" y="281"/>
                    </a:lnTo>
                    <a:lnTo>
                      <a:pt x="185" y="262"/>
                    </a:lnTo>
                    <a:lnTo>
                      <a:pt x="196" y="244"/>
                    </a:lnTo>
                    <a:lnTo>
                      <a:pt x="219" y="229"/>
                    </a:lnTo>
                    <a:lnTo>
                      <a:pt x="234" y="225"/>
                    </a:lnTo>
                    <a:lnTo>
                      <a:pt x="234" y="207"/>
                    </a:lnTo>
                    <a:lnTo>
                      <a:pt x="241" y="195"/>
                    </a:lnTo>
                    <a:lnTo>
                      <a:pt x="256" y="177"/>
                    </a:lnTo>
                    <a:lnTo>
                      <a:pt x="271" y="166"/>
                    </a:lnTo>
                    <a:lnTo>
                      <a:pt x="263" y="134"/>
                    </a:lnTo>
                    <a:lnTo>
                      <a:pt x="291" y="103"/>
                    </a:lnTo>
                    <a:lnTo>
                      <a:pt x="297" y="90"/>
                    </a:lnTo>
                    <a:lnTo>
                      <a:pt x="317" y="86"/>
                    </a:lnTo>
                    <a:lnTo>
                      <a:pt x="330" y="69"/>
                    </a:lnTo>
                    <a:lnTo>
                      <a:pt x="330" y="58"/>
                    </a:lnTo>
                    <a:lnTo>
                      <a:pt x="343" y="45"/>
                    </a:lnTo>
                    <a:lnTo>
                      <a:pt x="367" y="42"/>
                    </a:lnTo>
                    <a:lnTo>
                      <a:pt x="396" y="42"/>
                    </a:lnTo>
                    <a:lnTo>
                      <a:pt x="418" y="21"/>
                    </a:lnTo>
                    <a:lnTo>
                      <a:pt x="414" y="0"/>
                    </a:lnTo>
                  </a:path>
                </a:pathLst>
              </a:custGeom>
              <a:grp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lnSpc>
                    <a:spcPct val="100000"/>
                  </a:lnSpc>
                  <a:spcAft>
                    <a:spcPct val="0"/>
                  </a:spcAft>
                  <a:defRPr/>
                </a:pPr>
                <a:endParaRPr lang="de-DE" sz="1800" b="0" dirty="0">
                  <a:latin typeface="Arial" pitchFamily="34" charset="0"/>
                  <a:ea typeface="+mn-ea"/>
                </a:endParaRPr>
              </a:p>
            </p:txBody>
          </p:sp>
        </p:grp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5305945" y="2624463"/>
              <a:ext cx="118494" cy="173116"/>
              <a:chOff x="2312" y="1597"/>
              <a:chExt cx="60" cy="97"/>
            </a:xfrm>
            <a:noFill/>
          </p:grpSpPr>
          <p:sp>
            <p:nvSpPr>
              <p:cNvPr id="111" name="Freeform 79"/>
              <p:cNvSpPr>
                <a:spLocks/>
              </p:cNvSpPr>
              <p:nvPr/>
            </p:nvSpPr>
            <p:spPr bwMode="auto">
              <a:xfrm>
                <a:off x="2312" y="1597"/>
                <a:ext cx="60" cy="97"/>
              </a:xfrm>
              <a:custGeom>
                <a:avLst/>
                <a:gdLst>
                  <a:gd name="T0" fmla="*/ 53 w 60"/>
                  <a:gd name="T1" fmla="*/ 0 h 97"/>
                  <a:gd name="T2" fmla="*/ 53 w 60"/>
                  <a:gd name="T3" fmla="*/ 17 h 97"/>
                  <a:gd name="T4" fmla="*/ 60 w 60"/>
                  <a:gd name="T5" fmla="*/ 32 h 97"/>
                  <a:gd name="T6" fmla="*/ 53 w 60"/>
                  <a:gd name="T7" fmla="*/ 49 h 97"/>
                  <a:gd name="T8" fmla="*/ 43 w 60"/>
                  <a:gd name="T9" fmla="*/ 63 h 97"/>
                  <a:gd name="T10" fmla="*/ 24 w 60"/>
                  <a:gd name="T11" fmla="*/ 80 h 97"/>
                  <a:gd name="T12" fmla="*/ 9 w 60"/>
                  <a:gd name="T13" fmla="*/ 97 h 97"/>
                  <a:gd name="T14" fmla="*/ 0 w 60"/>
                  <a:gd name="T15" fmla="*/ 80 h 97"/>
                  <a:gd name="T16" fmla="*/ 6 w 60"/>
                  <a:gd name="T17" fmla="*/ 73 h 97"/>
                  <a:gd name="T18" fmla="*/ 24 w 60"/>
                  <a:gd name="T19" fmla="*/ 54 h 97"/>
                  <a:gd name="T20" fmla="*/ 23 w 60"/>
                  <a:gd name="T21" fmla="*/ 43 h 97"/>
                  <a:gd name="T22" fmla="*/ 32 w 60"/>
                  <a:gd name="T23" fmla="*/ 28 h 97"/>
                  <a:gd name="T24" fmla="*/ 54 w 60"/>
                  <a:gd name="T25" fmla="*/ 9 h 97"/>
                  <a:gd name="T26" fmla="*/ 54 w 60"/>
                  <a:gd name="T27" fmla="*/ 15 h 97"/>
                  <a:gd name="T28" fmla="*/ 58 w 60"/>
                  <a:gd name="T29" fmla="*/ 24 h 97"/>
                  <a:gd name="T30" fmla="*/ 53 w 60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"/>
                  <a:gd name="T49" fmla="*/ 0 h 97"/>
                  <a:gd name="T50" fmla="*/ 60 w 60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" h="97">
                    <a:moveTo>
                      <a:pt x="53" y="0"/>
                    </a:moveTo>
                    <a:lnTo>
                      <a:pt x="53" y="17"/>
                    </a:lnTo>
                    <a:lnTo>
                      <a:pt x="60" y="32"/>
                    </a:lnTo>
                    <a:lnTo>
                      <a:pt x="53" y="49"/>
                    </a:lnTo>
                    <a:lnTo>
                      <a:pt x="43" y="63"/>
                    </a:lnTo>
                    <a:lnTo>
                      <a:pt x="24" y="80"/>
                    </a:lnTo>
                    <a:lnTo>
                      <a:pt x="9" y="97"/>
                    </a:lnTo>
                    <a:lnTo>
                      <a:pt x="0" y="80"/>
                    </a:lnTo>
                    <a:lnTo>
                      <a:pt x="6" y="73"/>
                    </a:lnTo>
                    <a:lnTo>
                      <a:pt x="24" y="54"/>
                    </a:lnTo>
                    <a:lnTo>
                      <a:pt x="23" y="43"/>
                    </a:lnTo>
                    <a:lnTo>
                      <a:pt x="32" y="28"/>
                    </a:lnTo>
                    <a:lnTo>
                      <a:pt x="54" y="9"/>
                    </a:lnTo>
                    <a:lnTo>
                      <a:pt x="54" y="15"/>
                    </a:lnTo>
                    <a:lnTo>
                      <a:pt x="58" y="24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lnSpc>
                    <a:spcPct val="100000"/>
                  </a:lnSpc>
                  <a:spcAft>
                    <a:spcPct val="0"/>
                  </a:spcAft>
                  <a:defRPr/>
                </a:pPr>
                <a:endParaRPr lang="de-DE" sz="1800" b="0" dirty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12" name="Freeform 80"/>
              <p:cNvSpPr>
                <a:spLocks/>
              </p:cNvSpPr>
              <p:nvPr/>
            </p:nvSpPr>
            <p:spPr bwMode="auto">
              <a:xfrm>
                <a:off x="2312" y="1597"/>
                <a:ext cx="60" cy="97"/>
              </a:xfrm>
              <a:custGeom>
                <a:avLst/>
                <a:gdLst>
                  <a:gd name="T0" fmla="*/ 53 w 60"/>
                  <a:gd name="T1" fmla="*/ 0 h 97"/>
                  <a:gd name="T2" fmla="*/ 53 w 60"/>
                  <a:gd name="T3" fmla="*/ 17 h 97"/>
                  <a:gd name="T4" fmla="*/ 60 w 60"/>
                  <a:gd name="T5" fmla="*/ 32 h 97"/>
                  <a:gd name="T6" fmla="*/ 53 w 60"/>
                  <a:gd name="T7" fmla="*/ 49 h 97"/>
                  <a:gd name="T8" fmla="*/ 43 w 60"/>
                  <a:gd name="T9" fmla="*/ 63 h 97"/>
                  <a:gd name="T10" fmla="*/ 24 w 60"/>
                  <a:gd name="T11" fmla="*/ 80 h 97"/>
                  <a:gd name="T12" fmla="*/ 9 w 60"/>
                  <a:gd name="T13" fmla="*/ 97 h 97"/>
                  <a:gd name="T14" fmla="*/ 0 w 60"/>
                  <a:gd name="T15" fmla="*/ 80 h 97"/>
                  <a:gd name="T16" fmla="*/ 6 w 60"/>
                  <a:gd name="T17" fmla="*/ 73 h 97"/>
                  <a:gd name="T18" fmla="*/ 24 w 60"/>
                  <a:gd name="T19" fmla="*/ 54 h 97"/>
                  <a:gd name="T20" fmla="*/ 23 w 60"/>
                  <a:gd name="T21" fmla="*/ 43 h 97"/>
                  <a:gd name="T22" fmla="*/ 32 w 60"/>
                  <a:gd name="T23" fmla="*/ 28 h 97"/>
                  <a:gd name="T24" fmla="*/ 54 w 60"/>
                  <a:gd name="T25" fmla="*/ 9 h 97"/>
                  <a:gd name="T26" fmla="*/ 54 w 60"/>
                  <a:gd name="T27" fmla="*/ 15 h 97"/>
                  <a:gd name="T28" fmla="*/ 58 w 60"/>
                  <a:gd name="T29" fmla="*/ 24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97"/>
                  <a:gd name="T47" fmla="*/ 60 w 60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97">
                    <a:moveTo>
                      <a:pt x="53" y="0"/>
                    </a:moveTo>
                    <a:lnTo>
                      <a:pt x="53" y="17"/>
                    </a:lnTo>
                    <a:lnTo>
                      <a:pt x="60" y="32"/>
                    </a:lnTo>
                    <a:lnTo>
                      <a:pt x="53" y="49"/>
                    </a:lnTo>
                    <a:lnTo>
                      <a:pt x="43" y="63"/>
                    </a:lnTo>
                    <a:lnTo>
                      <a:pt x="24" y="80"/>
                    </a:lnTo>
                    <a:lnTo>
                      <a:pt x="9" y="97"/>
                    </a:lnTo>
                    <a:lnTo>
                      <a:pt x="0" y="80"/>
                    </a:lnTo>
                    <a:lnTo>
                      <a:pt x="6" y="73"/>
                    </a:lnTo>
                    <a:lnTo>
                      <a:pt x="24" y="54"/>
                    </a:lnTo>
                    <a:lnTo>
                      <a:pt x="23" y="43"/>
                    </a:lnTo>
                    <a:lnTo>
                      <a:pt x="32" y="28"/>
                    </a:lnTo>
                    <a:lnTo>
                      <a:pt x="54" y="9"/>
                    </a:lnTo>
                    <a:lnTo>
                      <a:pt x="54" y="15"/>
                    </a:lnTo>
                    <a:lnTo>
                      <a:pt x="58" y="24"/>
                    </a:lnTo>
                  </a:path>
                </a:pathLst>
              </a:custGeom>
              <a:grpFill/>
              <a:ln w="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lnSpc>
                    <a:spcPct val="100000"/>
                  </a:lnSpc>
                  <a:spcAft>
                    <a:spcPct val="0"/>
                  </a:spcAft>
                  <a:defRPr/>
                </a:pPr>
                <a:endParaRPr lang="de-DE" sz="1800" b="0" dirty="0">
                  <a:latin typeface="Arial" pitchFamily="34" charset="0"/>
                  <a:ea typeface="+mn-ea"/>
                </a:endParaRPr>
              </a:p>
            </p:txBody>
          </p:sp>
        </p:grp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5174286" y="2552172"/>
              <a:ext cx="150468" cy="138873"/>
            </a:xfrm>
            <a:custGeom>
              <a:avLst/>
              <a:gdLst>
                <a:gd name="T0" fmla="*/ 164752407 w 76"/>
                <a:gd name="T1" fmla="*/ 0 h 78"/>
                <a:gd name="T2" fmla="*/ 139621457 w 76"/>
                <a:gd name="T3" fmla="*/ 24281294 h 78"/>
                <a:gd name="T4" fmla="*/ 97734842 w 76"/>
                <a:gd name="T5" fmla="*/ 19867190 h 78"/>
                <a:gd name="T6" fmla="*/ 72602221 w 76"/>
                <a:gd name="T7" fmla="*/ 15451600 h 78"/>
                <a:gd name="T8" fmla="*/ 83773203 w 76"/>
                <a:gd name="T9" fmla="*/ 44148484 h 78"/>
                <a:gd name="T10" fmla="*/ 89357859 w 76"/>
                <a:gd name="T11" fmla="*/ 66221989 h 78"/>
                <a:gd name="T12" fmla="*/ 92150186 w 76"/>
                <a:gd name="T13" fmla="*/ 81673583 h 78"/>
                <a:gd name="T14" fmla="*/ 78186876 w 76"/>
                <a:gd name="T15" fmla="*/ 86089173 h 78"/>
                <a:gd name="T16" fmla="*/ 53055913 w 76"/>
                <a:gd name="T17" fmla="*/ 77259479 h 78"/>
                <a:gd name="T18" fmla="*/ 53055913 w 76"/>
                <a:gd name="T19" fmla="*/ 66221989 h 78"/>
                <a:gd name="T20" fmla="*/ 30717290 w 76"/>
                <a:gd name="T21" fmla="*/ 66221989 h 78"/>
                <a:gd name="T22" fmla="*/ 36301946 w 76"/>
                <a:gd name="T23" fmla="*/ 86089173 h 78"/>
                <a:gd name="T24" fmla="*/ 25130957 w 76"/>
                <a:gd name="T25" fmla="*/ 105954895 h 78"/>
                <a:gd name="T26" fmla="*/ 0 w 76"/>
                <a:gd name="T27" fmla="*/ 134651773 h 78"/>
                <a:gd name="T28" fmla="*/ 11169315 w 76"/>
                <a:gd name="T29" fmla="*/ 158933062 h 78"/>
                <a:gd name="T30" fmla="*/ 36301946 w 76"/>
                <a:gd name="T31" fmla="*/ 172176861 h 78"/>
                <a:gd name="T32" fmla="*/ 61432909 w 76"/>
                <a:gd name="T33" fmla="*/ 158933062 h 78"/>
                <a:gd name="T34" fmla="*/ 92150186 w 76"/>
                <a:gd name="T35" fmla="*/ 143481468 h 78"/>
                <a:gd name="T36" fmla="*/ 150790768 w 76"/>
                <a:gd name="T37" fmla="*/ 130236183 h 78"/>
                <a:gd name="T38" fmla="*/ 175921718 w 76"/>
                <a:gd name="T39" fmla="*/ 134651773 h 78"/>
                <a:gd name="T40" fmla="*/ 164752407 w 76"/>
                <a:gd name="T41" fmla="*/ 105954895 h 78"/>
                <a:gd name="T42" fmla="*/ 187092701 w 76"/>
                <a:gd name="T43" fmla="*/ 90503278 h 78"/>
                <a:gd name="T44" fmla="*/ 212223651 w 76"/>
                <a:gd name="T45" fmla="*/ 61806399 h 78"/>
                <a:gd name="T46" fmla="*/ 201054340 w 76"/>
                <a:gd name="T47" fmla="*/ 44148484 h 78"/>
                <a:gd name="T48" fmla="*/ 181506374 w 76"/>
                <a:gd name="T49" fmla="*/ 24281294 h 78"/>
                <a:gd name="T50" fmla="*/ 164752407 w 76"/>
                <a:gd name="T51" fmla="*/ 0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"/>
                <a:gd name="T79" fmla="*/ 0 h 78"/>
                <a:gd name="T80" fmla="*/ 76 w 76"/>
                <a:gd name="T81" fmla="*/ 78 h 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" h="78">
                  <a:moveTo>
                    <a:pt x="59" y="0"/>
                  </a:moveTo>
                  <a:lnTo>
                    <a:pt x="50" y="11"/>
                  </a:lnTo>
                  <a:lnTo>
                    <a:pt x="35" y="9"/>
                  </a:lnTo>
                  <a:lnTo>
                    <a:pt x="26" y="7"/>
                  </a:lnTo>
                  <a:lnTo>
                    <a:pt x="30" y="20"/>
                  </a:lnTo>
                  <a:lnTo>
                    <a:pt x="32" y="30"/>
                  </a:lnTo>
                  <a:lnTo>
                    <a:pt x="33" y="37"/>
                  </a:lnTo>
                  <a:lnTo>
                    <a:pt x="28" y="39"/>
                  </a:lnTo>
                  <a:lnTo>
                    <a:pt x="19" y="35"/>
                  </a:lnTo>
                  <a:lnTo>
                    <a:pt x="19" y="30"/>
                  </a:lnTo>
                  <a:lnTo>
                    <a:pt x="11" y="30"/>
                  </a:lnTo>
                  <a:lnTo>
                    <a:pt x="13" y="39"/>
                  </a:lnTo>
                  <a:lnTo>
                    <a:pt x="9" y="48"/>
                  </a:lnTo>
                  <a:lnTo>
                    <a:pt x="0" y="61"/>
                  </a:lnTo>
                  <a:lnTo>
                    <a:pt x="4" y="72"/>
                  </a:lnTo>
                  <a:lnTo>
                    <a:pt x="13" y="78"/>
                  </a:lnTo>
                  <a:lnTo>
                    <a:pt x="22" y="72"/>
                  </a:lnTo>
                  <a:lnTo>
                    <a:pt x="33" y="65"/>
                  </a:lnTo>
                  <a:lnTo>
                    <a:pt x="54" y="59"/>
                  </a:lnTo>
                  <a:lnTo>
                    <a:pt x="63" y="61"/>
                  </a:lnTo>
                  <a:lnTo>
                    <a:pt x="59" y="48"/>
                  </a:lnTo>
                  <a:lnTo>
                    <a:pt x="67" y="41"/>
                  </a:lnTo>
                  <a:lnTo>
                    <a:pt x="76" y="28"/>
                  </a:lnTo>
                  <a:lnTo>
                    <a:pt x="72" y="20"/>
                  </a:lnTo>
                  <a:lnTo>
                    <a:pt x="65" y="11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4547963" y="899001"/>
              <a:ext cx="1976773" cy="1974675"/>
            </a:xfrm>
            <a:custGeom>
              <a:avLst/>
              <a:gdLst>
                <a:gd name="T0" fmla="*/ 810005824 w 1012"/>
                <a:gd name="T1" fmla="*/ 2147483647 h 1110"/>
                <a:gd name="T2" fmla="*/ 918733076 w 1012"/>
                <a:gd name="T3" fmla="*/ 2095832809 h 1110"/>
                <a:gd name="T4" fmla="*/ 888832644 w 1012"/>
                <a:gd name="T5" fmla="*/ 1906304812 h 1110"/>
                <a:gd name="T6" fmla="*/ 910577064 w 1012"/>
                <a:gd name="T7" fmla="*/ 1743222167 h 1110"/>
                <a:gd name="T8" fmla="*/ 959504895 w 1012"/>
                <a:gd name="T9" fmla="*/ 1516228806 h 1110"/>
                <a:gd name="T10" fmla="*/ 1100847747 w 1012"/>
                <a:gd name="T11" fmla="*/ 1361961279 h 1110"/>
                <a:gd name="T12" fmla="*/ 1171519998 w 1012"/>
                <a:gd name="T13" fmla="*/ 1238546663 h 1110"/>
                <a:gd name="T14" fmla="*/ 1223164851 w 1012"/>
                <a:gd name="T15" fmla="*/ 1117336569 h 1110"/>
                <a:gd name="T16" fmla="*/ 1372662067 w 1012"/>
                <a:gd name="T17" fmla="*/ 912381373 h 1110"/>
                <a:gd name="T18" fmla="*/ 1454205704 w 1012"/>
                <a:gd name="T19" fmla="*/ 749298543 h 1110"/>
                <a:gd name="T20" fmla="*/ 1639040694 w 1012"/>
                <a:gd name="T21" fmla="*/ 586215898 h 1110"/>
                <a:gd name="T22" fmla="*/ 1791256993 w 1012"/>
                <a:gd name="T23" fmla="*/ 528916149 h 1110"/>
                <a:gd name="T24" fmla="*/ 1894545050 w 1012"/>
                <a:gd name="T25" fmla="*/ 383465131 h 1110"/>
                <a:gd name="T26" fmla="*/ 2136460586 w 1012"/>
                <a:gd name="T27" fmla="*/ 462802767 h 1110"/>
                <a:gd name="T28" fmla="*/ 2147483647 w 1012"/>
                <a:gd name="T29" fmla="*/ 487043598 h 1110"/>
                <a:gd name="T30" fmla="*/ 2147483647 w 1012"/>
                <a:gd name="T31" fmla="*/ 293107949 h 1110"/>
                <a:gd name="T32" fmla="*/ 2147483647 w 1012"/>
                <a:gd name="T33" fmla="*/ 277680751 h 1110"/>
                <a:gd name="T34" fmla="*/ 2147483647 w 1012"/>
                <a:gd name="T35" fmla="*/ 350407698 h 1110"/>
                <a:gd name="T36" fmla="*/ 2147483647 w 1012"/>
                <a:gd name="T37" fmla="*/ 253439920 h 1110"/>
                <a:gd name="T38" fmla="*/ 2147483647 w 1012"/>
                <a:gd name="T39" fmla="*/ 138840376 h 1110"/>
                <a:gd name="T40" fmla="*/ 2147483647 w 1012"/>
                <a:gd name="T41" fmla="*/ 41872563 h 1110"/>
                <a:gd name="T42" fmla="*/ 2147483647 w 1012"/>
                <a:gd name="T43" fmla="*/ 48484643 h 1110"/>
                <a:gd name="T44" fmla="*/ 2147483647 w 1012"/>
                <a:gd name="T45" fmla="*/ 41872563 h 1110"/>
                <a:gd name="T46" fmla="*/ 2147483647 w 1012"/>
                <a:gd name="T47" fmla="*/ 96967801 h 1110"/>
                <a:gd name="T48" fmla="*/ 2147483647 w 1012"/>
                <a:gd name="T49" fmla="*/ 66114890 h 1110"/>
                <a:gd name="T50" fmla="*/ 2125587551 w 1012"/>
                <a:gd name="T51" fmla="*/ 211567369 h 1110"/>
                <a:gd name="T52" fmla="*/ 1976090335 w 1012"/>
                <a:gd name="T53" fmla="*/ 253439920 h 1110"/>
                <a:gd name="T54" fmla="*/ 1813001413 w 1012"/>
                <a:gd name="T55" fmla="*/ 293107949 h 1110"/>
                <a:gd name="T56" fmla="*/ 1620013296 w 1012"/>
                <a:gd name="T57" fmla="*/ 326165382 h 1110"/>
                <a:gd name="T58" fmla="*/ 1598267227 w 1012"/>
                <a:gd name="T59" fmla="*/ 447375569 h 1110"/>
                <a:gd name="T60" fmla="*/ 1579241478 w 1012"/>
                <a:gd name="T61" fmla="*/ 553158465 h 1110"/>
                <a:gd name="T62" fmla="*/ 1424306920 w 1012"/>
                <a:gd name="T63" fmla="*/ 577400781 h 1110"/>
                <a:gd name="T64" fmla="*/ 1372662067 w 1012"/>
                <a:gd name="T65" fmla="*/ 667757963 h 1110"/>
                <a:gd name="T66" fmla="*/ 1253063635 w 1012"/>
                <a:gd name="T67" fmla="*/ 797783360 h 1110"/>
                <a:gd name="T68" fmla="*/ 1130746531 w 1012"/>
                <a:gd name="T69" fmla="*/ 960866005 h 1110"/>
                <a:gd name="T70" fmla="*/ 1030175497 w 1012"/>
                <a:gd name="T71" fmla="*/ 1126151687 h 1110"/>
                <a:gd name="T72" fmla="*/ 970376280 w 1012"/>
                <a:gd name="T73" fmla="*/ 1223120950 h 1110"/>
                <a:gd name="T74" fmla="*/ 777388369 w 1012"/>
                <a:gd name="T75" fmla="*/ 1361961279 h 1110"/>
                <a:gd name="T76" fmla="*/ 888832644 w 1012"/>
                <a:gd name="T77" fmla="*/ 1377386992 h 1110"/>
                <a:gd name="T78" fmla="*/ 717589153 w 1012"/>
                <a:gd name="T79" fmla="*/ 1403833830 h 1110"/>
                <a:gd name="T80" fmla="*/ 557218902 w 1012"/>
                <a:gd name="T81" fmla="*/ 1485374410 h 1110"/>
                <a:gd name="T82" fmla="*/ 421311639 w 1012"/>
                <a:gd name="T83" fmla="*/ 1491986490 h 1110"/>
                <a:gd name="T84" fmla="*/ 309867570 w 1012"/>
                <a:gd name="T85" fmla="*/ 1553692313 h 1110"/>
                <a:gd name="T86" fmla="*/ 239196968 w 1012"/>
                <a:gd name="T87" fmla="*/ 1615399992 h 1110"/>
                <a:gd name="T88" fmla="*/ 95135367 w 1012"/>
                <a:gd name="T89" fmla="*/ 1690329977 h 1110"/>
                <a:gd name="T90" fmla="*/ 54363549 w 1012"/>
                <a:gd name="T91" fmla="*/ 1959195517 h 1110"/>
                <a:gd name="T92" fmla="*/ 111444120 w 1012"/>
                <a:gd name="T93" fmla="*/ 2020902825 h 1110"/>
                <a:gd name="T94" fmla="*/ 54363549 w 1012"/>
                <a:gd name="T95" fmla="*/ 2139908397 h 1110"/>
                <a:gd name="T96" fmla="*/ 89698026 w 1012"/>
                <a:gd name="T97" fmla="*/ 2147483647 h 1110"/>
                <a:gd name="T98" fmla="*/ 0 w 1012"/>
                <a:gd name="T99" fmla="*/ 2147483647 h 1110"/>
                <a:gd name="T100" fmla="*/ 231042605 w 1012"/>
                <a:gd name="T101" fmla="*/ 2147483647 h 1110"/>
                <a:gd name="T102" fmla="*/ 570810607 w 1012"/>
                <a:gd name="T103" fmla="*/ 2147483647 h 1110"/>
                <a:gd name="T104" fmla="*/ 693126062 w 1012"/>
                <a:gd name="T105" fmla="*/ 2131093280 h 1110"/>
                <a:gd name="T106" fmla="*/ 717589153 w 1012"/>
                <a:gd name="T107" fmla="*/ 2147483647 h 11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2"/>
                <a:gd name="T163" fmla="*/ 0 h 1110"/>
                <a:gd name="T164" fmla="*/ 1012 w 1012"/>
                <a:gd name="T165" fmla="*/ 1110 h 11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2" h="1110">
                  <a:moveTo>
                    <a:pt x="272" y="1045"/>
                  </a:moveTo>
                  <a:lnTo>
                    <a:pt x="275" y="1043"/>
                  </a:lnTo>
                  <a:lnTo>
                    <a:pt x="286" y="1040"/>
                  </a:lnTo>
                  <a:lnTo>
                    <a:pt x="294" y="1028"/>
                  </a:lnTo>
                  <a:lnTo>
                    <a:pt x="298" y="1014"/>
                  </a:lnTo>
                  <a:lnTo>
                    <a:pt x="301" y="1006"/>
                  </a:lnTo>
                  <a:lnTo>
                    <a:pt x="298" y="984"/>
                  </a:lnTo>
                  <a:lnTo>
                    <a:pt x="301" y="969"/>
                  </a:lnTo>
                  <a:lnTo>
                    <a:pt x="312" y="962"/>
                  </a:lnTo>
                  <a:lnTo>
                    <a:pt x="338" y="951"/>
                  </a:lnTo>
                  <a:lnTo>
                    <a:pt x="342" y="939"/>
                  </a:lnTo>
                  <a:lnTo>
                    <a:pt x="338" y="902"/>
                  </a:lnTo>
                  <a:lnTo>
                    <a:pt x="335" y="895"/>
                  </a:lnTo>
                  <a:lnTo>
                    <a:pt x="335" y="873"/>
                  </a:lnTo>
                  <a:lnTo>
                    <a:pt x="327" y="865"/>
                  </a:lnTo>
                  <a:lnTo>
                    <a:pt x="331" y="847"/>
                  </a:lnTo>
                  <a:lnTo>
                    <a:pt x="338" y="847"/>
                  </a:lnTo>
                  <a:lnTo>
                    <a:pt x="357" y="836"/>
                  </a:lnTo>
                  <a:lnTo>
                    <a:pt x="342" y="802"/>
                  </a:lnTo>
                  <a:lnTo>
                    <a:pt x="335" y="791"/>
                  </a:lnTo>
                  <a:lnTo>
                    <a:pt x="335" y="788"/>
                  </a:lnTo>
                  <a:lnTo>
                    <a:pt x="335" y="759"/>
                  </a:lnTo>
                  <a:lnTo>
                    <a:pt x="346" y="737"/>
                  </a:lnTo>
                  <a:lnTo>
                    <a:pt x="349" y="714"/>
                  </a:lnTo>
                  <a:lnTo>
                    <a:pt x="353" y="688"/>
                  </a:lnTo>
                  <a:lnTo>
                    <a:pt x="349" y="666"/>
                  </a:lnTo>
                  <a:lnTo>
                    <a:pt x="357" y="651"/>
                  </a:lnTo>
                  <a:lnTo>
                    <a:pt x="361" y="640"/>
                  </a:lnTo>
                  <a:lnTo>
                    <a:pt x="383" y="625"/>
                  </a:lnTo>
                  <a:lnTo>
                    <a:pt x="405" y="618"/>
                  </a:lnTo>
                  <a:lnTo>
                    <a:pt x="424" y="625"/>
                  </a:lnTo>
                  <a:lnTo>
                    <a:pt x="431" y="629"/>
                  </a:lnTo>
                  <a:lnTo>
                    <a:pt x="442" y="614"/>
                  </a:lnTo>
                  <a:lnTo>
                    <a:pt x="442" y="596"/>
                  </a:lnTo>
                  <a:lnTo>
                    <a:pt x="431" y="562"/>
                  </a:lnTo>
                  <a:lnTo>
                    <a:pt x="427" y="548"/>
                  </a:lnTo>
                  <a:lnTo>
                    <a:pt x="431" y="540"/>
                  </a:lnTo>
                  <a:lnTo>
                    <a:pt x="438" y="540"/>
                  </a:lnTo>
                  <a:lnTo>
                    <a:pt x="446" y="529"/>
                  </a:lnTo>
                  <a:lnTo>
                    <a:pt x="450" y="507"/>
                  </a:lnTo>
                  <a:lnTo>
                    <a:pt x="453" y="477"/>
                  </a:lnTo>
                  <a:lnTo>
                    <a:pt x="457" y="448"/>
                  </a:lnTo>
                  <a:lnTo>
                    <a:pt x="468" y="436"/>
                  </a:lnTo>
                  <a:lnTo>
                    <a:pt x="490" y="422"/>
                  </a:lnTo>
                  <a:lnTo>
                    <a:pt x="505" y="414"/>
                  </a:lnTo>
                  <a:lnTo>
                    <a:pt x="509" y="392"/>
                  </a:lnTo>
                  <a:lnTo>
                    <a:pt x="516" y="377"/>
                  </a:lnTo>
                  <a:lnTo>
                    <a:pt x="535" y="362"/>
                  </a:lnTo>
                  <a:lnTo>
                    <a:pt x="539" y="351"/>
                  </a:lnTo>
                  <a:lnTo>
                    <a:pt x="535" y="340"/>
                  </a:lnTo>
                  <a:lnTo>
                    <a:pt x="535" y="325"/>
                  </a:lnTo>
                  <a:lnTo>
                    <a:pt x="550" y="314"/>
                  </a:lnTo>
                  <a:lnTo>
                    <a:pt x="568" y="281"/>
                  </a:lnTo>
                  <a:lnTo>
                    <a:pt x="581" y="284"/>
                  </a:lnTo>
                  <a:lnTo>
                    <a:pt x="603" y="266"/>
                  </a:lnTo>
                  <a:lnTo>
                    <a:pt x="600" y="251"/>
                  </a:lnTo>
                  <a:lnTo>
                    <a:pt x="614" y="236"/>
                  </a:lnTo>
                  <a:lnTo>
                    <a:pt x="622" y="240"/>
                  </a:lnTo>
                  <a:lnTo>
                    <a:pt x="637" y="236"/>
                  </a:lnTo>
                  <a:lnTo>
                    <a:pt x="659" y="240"/>
                  </a:lnTo>
                  <a:lnTo>
                    <a:pt x="689" y="214"/>
                  </a:lnTo>
                  <a:lnTo>
                    <a:pt x="686" y="199"/>
                  </a:lnTo>
                  <a:lnTo>
                    <a:pt x="689" y="192"/>
                  </a:lnTo>
                  <a:lnTo>
                    <a:pt x="682" y="188"/>
                  </a:lnTo>
                  <a:lnTo>
                    <a:pt x="697" y="174"/>
                  </a:lnTo>
                  <a:lnTo>
                    <a:pt x="719" y="171"/>
                  </a:lnTo>
                  <a:lnTo>
                    <a:pt x="734" y="192"/>
                  </a:lnTo>
                  <a:lnTo>
                    <a:pt x="760" y="221"/>
                  </a:lnTo>
                  <a:lnTo>
                    <a:pt x="771" y="221"/>
                  </a:lnTo>
                  <a:lnTo>
                    <a:pt x="786" y="210"/>
                  </a:lnTo>
                  <a:lnTo>
                    <a:pt x="797" y="207"/>
                  </a:lnTo>
                  <a:lnTo>
                    <a:pt x="804" y="210"/>
                  </a:lnTo>
                  <a:lnTo>
                    <a:pt x="816" y="221"/>
                  </a:lnTo>
                  <a:lnTo>
                    <a:pt x="830" y="225"/>
                  </a:lnTo>
                  <a:lnTo>
                    <a:pt x="834" y="221"/>
                  </a:lnTo>
                  <a:lnTo>
                    <a:pt x="841" y="207"/>
                  </a:lnTo>
                  <a:lnTo>
                    <a:pt x="845" y="199"/>
                  </a:lnTo>
                  <a:lnTo>
                    <a:pt x="860" y="174"/>
                  </a:lnTo>
                  <a:lnTo>
                    <a:pt x="864" y="171"/>
                  </a:lnTo>
                  <a:lnTo>
                    <a:pt x="860" y="133"/>
                  </a:lnTo>
                  <a:lnTo>
                    <a:pt x="879" y="115"/>
                  </a:lnTo>
                  <a:lnTo>
                    <a:pt x="886" y="119"/>
                  </a:lnTo>
                  <a:lnTo>
                    <a:pt x="908" y="96"/>
                  </a:lnTo>
                  <a:lnTo>
                    <a:pt x="927" y="119"/>
                  </a:lnTo>
                  <a:lnTo>
                    <a:pt x="934" y="126"/>
                  </a:lnTo>
                  <a:lnTo>
                    <a:pt x="945" y="122"/>
                  </a:lnTo>
                  <a:lnTo>
                    <a:pt x="953" y="133"/>
                  </a:lnTo>
                  <a:lnTo>
                    <a:pt x="953" y="141"/>
                  </a:lnTo>
                  <a:lnTo>
                    <a:pt x="960" y="148"/>
                  </a:lnTo>
                  <a:lnTo>
                    <a:pt x="960" y="159"/>
                  </a:lnTo>
                  <a:lnTo>
                    <a:pt x="971" y="145"/>
                  </a:lnTo>
                  <a:lnTo>
                    <a:pt x="990" y="130"/>
                  </a:lnTo>
                  <a:lnTo>
                    <a:pt x="1001" y="107"/>
                  </a:lnTo>
                  <a:lnTo>
                    <a:pt x="993" y="104"/>
                  </a:lnTo>
                  <a:lnTo>
                    <a:pt x="982" y="115"/>
                  </a:lnTo>
                  <a:lnTo>
                    <a:pt x="979" y="96"/>
                  </a:lnTo>
                  <a:lnTo>
                    <a:pt x="971" y="93"/>
                  </a:lnTo>
                  <a:lnTo>
                    <a:pt x="968" y="82"/>
                  </a:lnTo>
                  <a:lnTo>
                    <a:pt x="997" y="59"/>
                  </a:lnTo>
                  <a:lnTo>
                    <a:pt x="1008" y="63"/>
                  </a:lnTo>
                  <a:lnTo>
                    <a:pt x="1012" y="48"/>
                  </a:lnTo>
                  <a:lnTo>
                    <a:pt x="1005" y="44"/>
                  </a:lnTo>
                  <a:lnTo>
                    <a:pt x="986" y="37"/>
                  </a:lnTo>
                  <a:lnTo>
                    <a:pt x="975" y="33"/>
                  </a:lnTo>
                  <a:lnTo>
                    <a:pt x="960" y="19"/>
                  </a:lnTo>
                  <a:lnTo>
                    <a:pt x="945" y="15"/>
                  </a:lnTo>
                  <a:lnTo>
                    <a:pt x="930" y="30"/>
                  </a:lnTo>
                  <a:lnTo>
                    <a:pt x="923" y="41"/>
                  </a:lnTo>
                  <a:lnTo>
                    <a:pt x="908" y="30"/>
                  </a:lnTo>
                  <a:lnTo>
                    <a:pt x="916" y="22"/>
                  </a:lnTo>
                  <a:lnTo>
                    <a:pt x="919" y="4"/>
                  </a:lnTo>
                  <a:lnTo>
                    <a:pt x="916" y="0"/>
                  </a:lnTo>
                  <a:lnTo>
                    <a:pt x="897" y="0"/>
                  </a:lnTo>
                  <a:lnTo>
                    <a:pt x="893" y="7"/>
                  </a:lnTo>
                  <a:lnTo>
                    <a:pt x="890" y="19"/>
                  </a:lnTo>
                  <a:lnTo>
                    <a:pt x="893" y="30"/>
                  </a:lnTo>
                  <a:lnTo>
                    <a:pt x="879" y="44"/>
                  </a:lnTo>
                  <a:lnTo>
                    <a:pt x="867" y="22"/>
                  </a:lnTo>
                  <a:lnTo>
                    <a:pt x="856" y="26"/>
                  </a:lnTo>
                  <a:lnTo>
                    <a:pt x="853" y="44"/>
                  </a:lnTo>
                  <a:lnTo>
                    <a:pt x="845" y="70"/>
                  </a:lnTo>
                  <a:lnTo>
                    <a:pt x="827" y="89"/>
                  </a:lnTo>
                  <a:lnTo>
                    <a:pt x="816" y="67"/>
                  </a:lnTo>
                  <a:lnTo>
                    <a:pt x="834" y="52"/>
                  </a:lnTo>
                  <a:lnTo>
                    <a:pt x="838" y="30"/>
                  </a:lnTo>
                  <a:lnTo>
                    <a:pt x="827" y="30"/>
                  </a:lnTo>
                  <a:lnTo>
                    <a:pt x="808" y="30"/>
                  </a:lnTo>
                  <a:lnTo>
                    <a:pt x="793" y="52"/>
                  </a:lnTo>
                  <a:lnTo>
                    <a:pt x="775" y="82"/>
                  </a:lnTo>
                  <a:lnTo>
                    <a:pt x="782" y="96"/>
                  </a:lnTo>
                  <a:lnTo>
                    <a:pt x="771" y="104"/>
                  </a:lnTo>
                  <a:lnTo>
                    <a:pt x="756" y="93"/>
                  </a:lnTo>
                  <a:lnTo>
                    <a:pt x="741" y="100"/>
                  </a:lnTo>
                  <a:lnTo>
                    <a:pt x="745" y="115"/>
                  </a:lnTo>
                  <a:lnTo>
                    <a:pt x="727" y="115"/>
                  </a:lnTo>
                  <a:lnTo>
                    <a:pt x="715" y="119"/>
                  </a:lnTo>
                  <a:lnTo>
                    <a:pt x="701" y="137"/>
                  </a:lnTo>
                  <a:lnTo>
                    <a:pt x="682" y="133"/>
                  </a:lnTo>
                  <a:lnTo>
                    <a:pt x="682" y="145"/>
                  </a:lnTo>
                  <a:lnTo>
                    <a:pt x="667" y="133"/>
                  </a:lnTo>
                  <a:lnTo>
                    <a:pt x="648" y="141"/>
                  </a:lnTo>
                  <a:lnTo>
                    <a:pt x="644" y="156"/>
                  </a:lnTo>
                  <a:lnTo>
                    <a:pt x="629" y="159"/>
                  </a:lnTo>
                  <a:lnTo>
                    <a:pt x="618" y="145"/>
                  </a:lnTo>
                  <a:lnTo>
                    <a:pt x="596" y="148"/>
                  </a:lnTo>
                  <a:lnTo>
                    <a:pt x="574" y="156"/>
                  </a:lnTo>
                  <a:lnTo>
                    <a:pt x="574" y="178"/>
                  </a:lnTo>
                  <a:lnTo>
                    <a:pt x="588" y="182"/>
                  </a:lnTo>
                  <a:lnTo>
                    <a:pt x="588" y="188"/>
                  </a:lnTo>
                  <a:lnTo>
                    <a:pt x="588" y="203"/>
                  </a:lnTo>
                  <a:lnTo>
                    <a:pt x="577" y="199"/>
                  </a:lnTo>
                  <a:lnTo>
                    <a:pt x="564" y="207"/>
                  </a:lnTo>
                  <a:lnTo>
                    <a:pt x="568" y="221"/>
                  </a:lnTo>
                  <a:lnTo>
                    <a:pt x="581" y="233"/>
                  </a:lnTo>
                  <a:lnTo>
                    <a:pt x="581" y="251"/>
                  </a:lnTo>
                  <a:lnTo>
                    <a:pt x="568" y="244"/>
                  </a:lnTo>
                  <a:lnTo>
                    <a:pt x="557" y="247"/>
                  </a:lnTo>
                  <a:lnTo>
                    <a:pt x="557" y="262"/>
                  </a:lnTo>
                  <a:lnTo>
                    <a:pt x="539" y="262"/>
                  </a:lnTo>
                  <a:lnTo>
                    <a:pt x="524" y="262"/>
                  </a:lnTo>
                  <a:lnTo>
                    <a:pt x="520" y="273"/>
                  </a:lnTo>
                  <a:lnTo>
                    <a:pt x="516" y="281"/>
                  </a:lnTo>
                  <a:lnTo>
                    <a:pt x="505" y="284"/>
                  </a:lnTo>
                  <a:lnTo>
                    <a:pt x="501" y="292"/>
                  </a:lnTo>
                  <a:lnTo>
                    <a:pt x="505" y="303"/>
                  </a:lnTo>
                  <a:lnTo>
                    <a:pt x="483" y="310"/>
                  </a:lnTo>
                  <a:lnTo>
                    <a:pt x="498" y="325"/>
                  </a:lnTo>
                  <a:lnTo>
                    <a:pt x="501" y="333"/>
                  </a:lnTo>
                  <a:lnTo>
                    <a:pt x="487" y="344"/>
                  </a:lnTo>
                  <a:lnTo>
                    <a:pt x="461" y="362"/>
                  </a:lnTo>
                  <a:lnTo>
                    <a:pt x="442" y="377"/>
                  </a:lnTo>
                  <a:lnTo>
                    <a:pt x="431" y="399"/>
                  </a:lnTo>
                  <a:lnTo>
                    <a:pt x="412" y="414"/>
                  </a:lnTo>
                  <a:lnTo>
                    <a:pt x="412" y="425"/>
                  </a:lnTo>
                  <a:lnTo>
                    <a:pt x="416" y="436"/>
                  </a:lnTo>
                  <a:lnTo>
                    <a:pt x="401" y="448"/>
                  </a:lnTo>
                  <a:lnTo>
                    <a:pt x="405" y="462"/>
                  </a:lnTo>
                  <a:lnTo>
                    <a:pt x="390" y="488"/>
                  </a:lnTo>
                  <a:lnTo>
                    <a:pt x="379" y="492"/>
                  </a:lnTo>
                  <a:lnTo>
                    <a:pt x="379" y="511"/>
                  </a:lnTo>
                  <a:lnTo>
                    <a:pt x="387" y="522"/>
                  </a:lnTo>
                  <a:lnTo>
                    <a:pt x="375" y="533"/>
                  </a:lnTo>
                  <a:lnTo>
                    <a:pt x="368" y="525"/>
                  </a:lnTo>
                  <a:lnTo>
                    <a:pt x="353" y="533"/>
                  </a:lnTo>
                  <a:lnTo>
                    <a:pt x="357" y="555"/>
                  </a:lnTo>
                  <a:lnTo>
                    <a:pt x="342" y="562"/>
                  </a:lnTo>
                  <a:lnTo>
                    <a:pt x="320" y="566"/>
                  </a:lnTo>
                  <a:lnTo>
                    <a:pt x="305" y="585"/>
                  </a:lnTo>
                  <a:lnTo>
                    <a:pt x="301" y="603"/>
                  </a:lnTo>
                  <a:lnTo>
                    <a:pt x="286" y="618"/>
                  </a:lnTo>
                  <a:lnTo>
                    <a:pt x="286" y="629"/>
                  </a:lnTo>
                  <a:lnTo>
                    <a:pt x="305" y="614"/>
                  </a:lnTo>
                  <a:lnTo>
                    <a:pt x="327" y="599"/>
                  </a:lnTo>
                  <a:lnTo>
                    <a:pt x="335" y="603"/>
                  </a:lnTo>
                  <a:lnTo>
                    <a:pt x="327" y="625"/>
                  </a:lnTo>
                  <a:lnTo>
                    <a:pt x="309" y="637"/>
                  </a:lnTo>
                  <a:lnTo>
                    <a:pt x="290" y="633"/>
                  </a:lnTo>
                  <a:lnTo>
                    <a:pt x="294" y="648"/>
                  </a:lnTo>
                  <a:lnTo>
                    <a:pt x="268" y="659"/>
                  </a:lnTo>
                  <a:lnTo>
                    <a:pt x="264" y="637"/>
                  </a:lnTo>
                  <a:lnTo>
                    <a:pt x="253" y="629"/>
                  </a:lnTo>
                  <a:lnTo>
                    <a:pt x="238" y="651"/>
                  </a:lnTo>
                  <a:lnTo>
                    <a:pt x="223" y="651"/>
                  </a:lnTo>
                  <a:lnTo>
                    <a:pt x="207" y="655"/>
                  </a:lnTo>
                  <a:lnTo>
                    <a:pt x="205" y="674"/>
                  </a:lnTo>
                  <a:lnTo>
                    <a:pt x="197" y="677"/>
                  </a:lnTo>
                  <a:lnTo>
                    <a:pt x="197" y="687"/>
                  </a:lnTo>
                  <a:lnTo>
                    <a:pt x="188" y="683"/>
                  </a:lnTo>
                  <a:lnTo>
                    <a:pt x="175" y="675"/>
                  </a:lnTo>
                  <a:lnTo>
                    <a:pt x="155" y="677"/>
                  </a:lnTo>
                  <a:lnTo>
                    <a:pt x="155" y="688"/>
                  </a:lnTo>
                  <a:lnTo>
                    <a:pt x="157" y="698"/>
                  </a:lnTo>
                  <a:lnTo>
                    <a:pt x="149" y="701"/>
                  </a:lnTo>
                  <a:lnTo>
                    <a:pt x="131" y="692"/>
                  </a:lnTo>
                  <a:lnTo>
                    <a:pt x="114" y="705"/>
                  </a:lnTo>
                  <a:lnTo>
                    <a:pt x="118" y="716"/>
                  </a:lnTo>
                  <a:lnTo>
                    <a:pt x="116" y="724"/>
                  </a:lnTo>
                  <a:lnTo>
                    <a:pt x="99" y="716"/>
                  </a:lnTo>
                  <a:lnTo>
                    <a:pt x="94" y="726"/>
                  </a:lnTo>
                  <a:lnTo>
                    <a:pt x="88" y="733"/>
                  </a:lnTo>
                  <a:lnTo>
                    <a:pt x="67" y="729"/>
                  </a:lnTo>
                  <a:lnTo>
                    <a:pt x="56" y="731"/>
                  </a:lnTo>
                  <a:lnTo>
                    <a:pt x="54" y="746"/>
                  </a:lnTo>
                  <a:lnTo>
                    <a:pt x="46" y="750"/>
                  </a:lnTo>
                  <a:lnTo>
                    <a:pt x="35" y="767"/>
                  </a:lnTo>
                  <a:lnTo>
                    <a:pt x="37" y="788"/>
                  </a:lnTo>
                  <a:lnTo>
                    <a:pt x="33" y="817"/>
                  </a:lnTo>
                  <a:lnTo>
                    <a:pt x="28" y="847"/>
                  </a:lnTo>
                  <a:lnTo>
                    <a:pt x="24" y="875"/>
                  </a:lnTo>
                  <a:lnTo>
                    <a:pt x="20" y="889"/>
                  </a:lnTo>
                  <a:lnTo>
                    <a:pt x="30" y="902"/>
                  </a:lnTo>
                  <a:lnTo>
                    <a:pt x="46" y="891"/>
                  </a:lnTo>
                  <a:lnTo>
                    <a:pt x="57" y="897"/>
                  </a:lnTo>
                  <a:lnTo>
                    <a:pt x="57" y="908"/>
                  </a:lnTo>
                  <a:lnTo>
                    <a:pt x="41" y="917"/>
                  </a:lnTo>
                  <a:lnTo>
                    <a:pt x="39" y="936"/>
                  </a:lnTo>
                  <a:lnTo>
                    <a:pt x="35" y="945"/>
                  </a:lnTo>
                  <a:lnTo>
                    <a:pt x="19" y="943"/>
                  </a:lnTo>
                  <a:lnTo>
                    <a:pt x="13" y="965"/>
                  </a:lnTo>
                  <a:lnTo>
                    <a:pt x="20" y="971"/>
                  </a:lnTo>
                  <a:lnTo>
                    <a:pt x="35" y="967"/>
                  </a:lnTo>
                  <a:lnTo>
                    <a:pt x="43" y="977"/>
                  </a:lnTo>
                  <a:lnTo>
                    <a:pt x="44" y="982"/>
                  </a:lnTo>
                  <a:lnTo>
                    <a:pt x="32" y="990"/>
                  </a:lnTo>
                  <a:lnTo>
                    <a:pt x="33" y="1003"/>
                  </a:lnTo>
                  <a:lnTo>
                    <a:pt x="19" y="1006"/>
                  </a:lnTo>
                  <a:lnTo>
                    <a:pt x="9" y="999"/>
                  </a:lnTo>
                  <a:lnTo>
                    <a:pt x="11" y="1017"/>
                  </a:lnTo>
                  <a:lnTo>
                    <a:pt x="9" y="1030"/>
                  </a:lnTo>
                  <a:lnTo>
                    <a:pt x="0" y="1030"/>
                  </a:lnTo>
                  <a:lnTo>
                    <a:pt x="22" y="1053"/>
                  </a:lnTo>
                  <a:lnTo>
                    <a:pt x="33" y="1066"/>
                  </a:lnTo>
                  <a:lnTo>
                    <a:pt x="39" y="1084"/>
                  </a:lnTo>
                  <a:lnTo>
                    <a:pt x="61" y="1097"/>
                  </a:lnTo>
                  <a:lnTo>
                    <a:pt x="85" y="1110"/>
                  </a:lnTo>
                  <a:lnTo>
                    <a:pt x="109" y="1110"/>
                  </a:lnTo>
                  <a:lnTo>
                    <a:pt x="142" y="1088"/>
                  </a:lnTo>
                  <a:lnTo>
                    <a:pt x="175" y="1064"/>
                  </a:lnTo>
                  <a:lnTo>
                    <a:pt x="205" y="1023"/>
                  </a:lnTo>
                  <a:lnTo>
                    <a:pt x="210" y="1019"/>
                  </a:lnTo>
                  <a:lnTo>
                    <a:pt x="218" y="1032"/>
                  </a:lnTo>
                  <a:lnTo>
                    <a:pt x="233" y="1023"/>
                  </a:lnTo>
                  <a:lnTo>
                    <a:pt x="238" y="1008"/>
                  </a:lnTo>
                  <a:lnTo>
                    <a:pt x="240" y="990"/>
                  </a:lnTo>
                  <a:lnTo>
                    <a:pt x="255" y="967"/>
                  </a:lnTo>
                  <a:lnTo>
                    <a:pt x="249" y="993"/>
                  </a:lnTo>
                  <a:lnTo>
                    <a:pt x="257" y="997"/>
                  </a:lnTo>
                  <a:lnTo>
                    <a:pt x="253" y="1008"/>
                  </a:lnTo>
                  <a:lnTo>
                    <a:pt x="257" y="1028"/>
                  </a:lnTo>
                  <a:lnTo>
                    <a:pt x="264" y="1045"/>
                  </a:lnTo>
                  <a:lnTo>
                    <a:pt x="273" y="1040"/>
                  </a:lnTo>
                  <a:lnTo>
                    <a:pt x="272" y="1045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4547963" y="899001"/>
              <a:ext cx="1976773" cy="1974675"/>
            </a:xfrm>
            <a:custGeom>
              <a:avLst/>
              <a:gdLst>
                <a:gd name="T0" fmla="*/ 298 w 1012"/>
                <a:gd name="T1" fmla="*/ 1014 h 1110"/>
                <a:gd name="T2" fmla="*/ 338 w 1012"/>
                <a:gd name="T3" fmla="*/ 951 h 1110"/>
                <a:gd name="T4" fmla="*/ 327 w 1012"/>
                <a:gd name="T5" fmla="*/ 865 h 1110"/>
                <a:gd name="T6" fmla="*/ 335 w 1012"/>
                <a:gd name="T7" fmla="*/ 791 h 1110"/>
                <a:gd name="T8" fmla="*/ 353 w 1012"/>
                <a:gd name="T9" fmla="*/ 688 h 1110"/>
                <a:gd name="T10" fmla="*/ 405 w 1012"/>
                <a:gd name="T11" fmla="*/ 618 h 1110"/>
                <a:gd name="T12" fmla="*/ 431 w 1012"/>
                <a:gd name="T13" fmla="*/ 562 h 1110"/>
                <a:gd name="T14" fmla="*/ 450 w 1012"/>
                <a:gd name="T15" fmla="*/ 507 h 1110"/>
                <a:gd name="T16" fmla="*/ 505 w 1012"/>
                <a:gd name="T17" fmla="*/ 414 h 1110"/>
                <a:gd name="T18" fmla="*/ 535 w 1012"/>
                <a:gd name="T19" fmla="*/ 340 h 1110"/>
                <a:gd name="T20" fmla="*/ 603 w 1012"/>
                <a:gd name="T21" fmla="*/ 266 h 1110"/>
                <a:gd name="T22" fmla="*/ 659 w 1012"/>
                <a:gd name="T23" fmla="*/ 240 h 1110"/>
                <a:gd name="T24" fmla="*/ 697 w 1012"/>
                <a:gd name="T25" fmla="*/ 174 h 1110"/>
                <a:gd name="T26" fmla="*/ 786 w 1012"/>
                <a:gd name="T27" fmla="*/ 210 h 1110"/>
                <a:gd name="T28" fmla="*/ 834 w 1012"/>
                <a:gd name="T29" fmla="*/ 221 h 1110"/>
                <a:gd name="T30" fmla="*/ 860 w 1012"/>
                <a:gd name="T31" fmla="*/ 133 h 1110"/>
                <a:gd name="T32" fmla="*/ 934 w 1012"/>
                <a:gd name="T33" fmla="*/ 126 h 1110"/>
                <a:gd name="T34" fmla="*/ 960 w 1012"/>
                <a:gd name="T35" fmla="*/ 159 h 1110"/>
                <a:gd name="T36" fmla="*/ 982 w 1012"/>
                <a:gd name="T37" fmla="*/ 115 h 1110"/>
                <a:gd name="T38" fmla="*/ 1008 w 1012"/>
                <a:gd name="T39" fmla="*/ 63 h 1110"/>
                <a:gd name="T40" fmla="*/ 960 w 1012"/>
                <a:gd name="T41" fmla="*/ 19 h 1110"/>
                <a:gd name="T42" fmla="*/ 916 w 1012"/>
                <a:gd name="T43" fmla="*/ 22 h 1110"/>
                <a:gd name="T44" fmla="*/ 890 w 1012"/>
                <a:gd name="T45" fmla="*/ 19 h 1110"/>
                <a:gd name="T46" fmla="*/ 853 w 1012"/>
                <a:gd name="T47" fmla="*/ 44 h 1110"/>
                <a:gd name="T48" fmla="*/ 838 w 1012"/>
                <a:gd name="T49" fmla="*/ 30 h 1110"/>
                <a:gd name="T50" fmla="*/ 782 w 1012"/>
                <a:gd name="T51" fmla="*/ 96 h 1110"/>
                <a:gd name="T52" fmla="*/ 727 w 1012"/>
                <a:gd name="T53" fmla="*/ 115 h 1110"/>
                <a:gd name="T54" fmla="*/ 667 w 1012"/>
                <a:gd name="T55" fmla="*/ 133 h 1110"/>
                <a:gd name="T56" fmla="*/ 596 w 1012"/>
                <a:gd name="T57" fmla="*/ 148 h 1110"/>
                <a:gd name="T58" fmla="*/ 588 w 1012"/>
                <a:gd name="T59" fmla="*/ 203 h 1110"/>
                <a:gd name="T60" fmla="*/ 581 w 1012"/>
                <a:gd name="T61" fmla="*/ 251 h 1110"/>
                <a:gd name="T62" fmla="*/ 524 w 1012"/>
                <a:gd name="T63" fmla="*/ 262 h 1110"/>
                <a:gd name="T64" fmla="*/ 505 w 1012"/>
                <a:gd name="T65" fmla="*/ 303 h 1110"/>
                <a:gd name="T66" fmla="*/ 461 w 1012"/>
                <a:gd name="T67" fmla="*/ 362 h 1110"/>
                <a:gd name="T68" fmla="*/ 416 w 1012"/>
                <a:gd name="T69" fmla="*/ 436 h 1110"/>
                <a:gd name="T70" fmla="*/ 379 w 1012"/>
                <a:gd name="T71" fmla="*/ 511 h 1110"/>
                <a:gd name="T72" fmla="*/ 357 w 1012"/>
                <a:gd name="T73" fmla="*/ 555 h 1110"/>
                <a:gd name="T74" fmla="*/ 286 w 1012"/>
                <a:gd name="T75" fmla="*/ 618 h 1110"/>
                <a:gd name="T76" fmla="*/ 327 w 1012"/>
                <a:gd name="T77" fmla="*/ 625 h 1110"/>
                <a:gd name="T78" fmla="*/ 264 w 1012"/>
                <a:gd name="T79" fmla="*/ 637 h 1110"/>
                <a:gd name="T80" fmla="*/ 205 w 1012"/>
                <a:gd name="T81" fmla="*/ 674 h 1110"/>
                <a:gd name="T82" fmla="*/ 155 w 1012"/>
                <a:gd name="T83" fmla="*/ 677 h 1110"/>
                <a:gd name="T84" fmla="*/ 114 w 1012"/>
                <a:gd name="T85" fmla="*/ 705 h 1110"/>
                <a:gd name="T86" fmla="*/ 88 w 1012"/>
                <a:gd name="T87" fmla="*/ 733 h 1110"/>
                <a:gd name="T88" fmla="*/ 35 w 1012"/>
                <a:gd name="T89" fmla="*/ 767 h 1110"/>
                <a:gd name="T90" fmla="*/ 20 w 1012"/>
                <a:gd name="T91" fmla="*/ 889 h 1110"/>
                <a:gd name="T92" fmla="*/ 41 w 1012"/>
                <a:gd name="T93" fmla="*/ 917 h 1110"/>
                <a:gd name="T94" fmla="*/ 20 w 1012"/>
                <a:gd name="T95" fmla="*/ 971 h 1110"/>
                <a:gd name="T96" fmla="*/ 33 w 1012"/>
                <a:gd name="T97" fmla="*/ 1003 h 1110"/>
                <a:gd name="T98" fmla="*/ 0 w 1012"/>
                <a:gd name="T99" fmla="*/ 1030 h 1110"/>
                <a:gd name="T100" fmla="*/ 85 w 1012"/>
                <a:gd name="T101" fmla="*/ 1110 h 1110"/>
                <a:gd name="T102" fmla="*/ 210 w 1012"/>
                <a:gd name="T103" fmla="*/ 1019 h 1110"/>
                <a:gd name="T104" fmla="*/ 255 w 1012"/>
                <a:gd name="T105" fmla="*/ 967 h 1110"/>
                <a:gd name="T106" fmla="*/ 264 w 1012"/>
                <a:gd name="T107" fmla="*/ 1045 h 11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2"/>
                <a:gd name="T163" fmla="*/ 0 h 1110"/>
                <a:gd name="T164" fmla="*/ 1012 w 1012"/>
                <a:gd name="T165" fmla="*/ 1110 h 11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2" h="1110">
                  <a:moveTo>
                    <a:pt x="272" y="1045"/>
                  </a:moveTo>
                  <a:lnTo>
                    <a:pt x="275" y="1043"/>
                  </a:lnTo>
                  <a:lnTo>
                    <a:pt x="286" y="1040"/>
                  </a:lnTo>
                  <a:lnTo>
                    <a:pt x="294" y="1028"/>
                  </a:lnTo>
                  <a:lnTo>
                    <a:pt x="298" y="1014"/>
                  </a:lnTo>
                  <a:lnTo>
                    <a:pt x="301" y="1006"/>
                  </a:lnTo>
                  <a:lnTo>
                    <a:pt x="298" y="984"/>
                  </a:lnTo>
                  <a:lnTo>
                    <a:pt x="301" y="969"/>
                  </a:lnTo>
                  <a:lnTo>
                    <a:pt x="312" y="962"/>
                  </a:lnTo>
                  <a:lnTo>
                    <a:pt x="338" y="951"/>
                  </a:lnTo>
                  <a:lnTo>
                    <a:pt x="342" y="939"/>
                  </a:lnTo>
                  <a:lnTo>
                    <a:pt x="338" y="902"/>
                  </a:lnTo>
                  <a:lnTo>
                    <a:pt x="335" y="895"/>
                  </a:lnTo>
                  <a:lnTo>
                    <a:pt x="335" y="873"/>
                  </a:lnTo>
                  <a:lnTo>
                    <a:pt x="327" y="865"/>
                  </a:lnTo>
                  <a:lnTo>
                    <a:pt x="331" y="847"/>
                  </a:lnTo>
                  <a:lnTo>
                    <a:pt x="338" y="847"/>
                  </a:lnTo>
                  <a:lnTo>
                    <a:pt x="357" y="836"/>
                  </a:lnTo>
                  <a:lnTo>
                    <a:pt x="342" y="802"/>
                  </a:lnTo>
                  <a:lnTo>
                    <a:pt x="335" y="791"/>
                  </a:lnTo>
                  <a:lnTo>
                    <a:pt x="335" y="788"/>
                  </a:lnTo>
                  <a:lnTo>
                    <a:pt x="335" y="759"/>
                  </a:lnTo>
                  <a:lnTo>
                    <a:pt x="346" y="737"/>
                  </a:lnTo>
                  <a:lnTo>
                    <a:pt x="349" y="714"/>
                  </a:lnTo>
                  <a:lnTo>
                    <a:pt x="353" y="688"/>
                  </a:lnTo>
                  <a:lnTo>
                    <a:pt x="349" y="666"/>
                  </a:lnTo>
                  <a:lnTo>
                    <a:pt x="357" y="651"/>
                  </a:lnTo>
                  <a:lnTo>
                    <a:pt x="361" y="640"/>
                  </a:lnTo>
                  <a:lnTo>
                    <a:pt x="383" y="625"/>
                  </a:lnTo>
                  <a:lnTo>
                    <a:pt x="405" y="618"/>
                  </a:lnTo>
                  <a:lnTo>
                    <a:pt x="424" y="625"/>
                  </a:lnTo>
                  <a:lnTo>
                    <a:pt x="431" y="629"/>
                  </a:lnTo>
                  <a:lnTo>
                    <a:pt x="442" y="614"/>
                  </a:lnTo>
                  <a:lnTo>
                    <a:pt x="442" y="596"/>
                  </a:lnTo>
                  <a:lnTo>
                    <a:pt x="431" y="562"/>
                  </a:lnTo>
                  <a:lnTo>
                    <a:pt x="427" y="548"/>
                  </a:lnTo>
                  <a:lnTo>
                    <a:pt x="431" y="540"/>
                  </a:lnTo>
                  <a:lnTo>
                    <a:pt x="438" y="540"/>
                  </a:lnTo>
                  <a:lnTo>
                    <a:pt x="446" y="529"/>
                  </a:lnTo>
                  <a:lnTo>
                    <a:pt x="450" y="507"/>
                  </a:lnTo>
                  <a:lnTo>
                    <a:pt x="453" y="477"/>
                  </a:lnTo>
                  <a:lnTo>
                    <a:pt x="457" y="448"/>
                  </a:lnTo>
                  <a:lnTo>
                    <a:pt x="468" y="436"/>
                  </a:lnTo>
                  <a:lnTo>
                    <a:pt x="490" y="422"/>
                  </a:lnTo>
                  <a:lnTo>
                    <a:pt x="505" y="414"/>
                  </a:lnTo>
                  <a:lnTo>
                    <a:pt x="509" y="392"/>
                  </a:lnTo>
                  <a:lnTo>
                    <a:pt x="516" y="377"/>
                  </a:lnTo>
                  <a:lnTo>
                    <a:pt x="535" y="362"/>
                  </a:lnTo>
                  <a:lnTo>
                    <a:pt x="539" y="351"/>
                  </a:lnTo>
                  <a:lnTo>
                    <a:pt x="535" y="340"/>
                  </a:lnTo>
                  <a:lnTo>
                    <a:pt x="535" y="325"/>
                  </a:lnTo>
                  <a:lnTo>
                    <a:pt x="550" y="314"/>
                  </a:lnTo>
                  <a:lnTo>
                    <a:pt x="568" y="281"/>
                  </a:lnTo>
                  <a:lnTo>
                    <a:pt x="581" y="284"/>
                  </a:lnTo>
                  <a:lnTo>
                    <a:pt x="603" y="266"/>
                  </a:lnTo>
                  <a:lnTo>
                    <a:pt x="600" y="251"/>
                  </a:lnTo>
                  <a:lnTo>
                    <a:pt x="614" y="236"/>
                  </a:lnTo>
                  <a:lnTo>
                    <a:pt x="622" y="240"/>
                  </a:lnTo>
                  <a:lnTo>
                    <a:pt x="637" y="236"/>
                  </a:lnTo>
                  <a:lnTo>
                    <a:pt x="659" y="240"/>
                  </a:lnTo>
                  <a:lnTo>
                    <a:pt x="689" y="214"/>
                  </a:lnTo>
                  <a:lnTo>
                    <a:pt x="686" y="199"/>
                  </a:lnTo>
                  <a:lnTo>
                    <a:pt x="689" y="192"/>
                  </a:lnTo>
                  <a:lnTo>
                    <a:pt x="682" y="188"/>
                  </a:lnTo>
                  <a:lnTo>
                    <a:pt x="697" y="174"/>
                  </a:lnTo>
                  <a:lnTo>
                    <a:pt x="719" y="171"/>
                  </a:lnTo>
                  <a:lnTo>
                    <a:pt x="734" y="192"/>
                  </a:lnTo>
                  <a:lnTo>
                    <a:pt x="760" y="221"/>
                  </a:lnTo>
                  <a:lnTo>
                    <a:pt x="771" y="221"/>
                  </a:lnTo>
                  <a:lnTo>
                    <a:pt x="786" y="210"/>
                  </a:lnTo>
                  <a:lnTo>
                    <a:pt x="797" y="207"/>
                  </a:lnTo>
                  <a:lnTo>
                    <a:pt x="804" y="210"/>
                  </a:lnTo>
                  <a:lnTo>
                    <a:pt x="816" y="221"/>
                  </a:lnTo>
                  <a:lnTo>
                    <a:pt x="830" y="225"/>
                  </a:lnTo>
                  <a:lnTo>
                    <a:pt x="834" y="221"/>
                  </a:lnTo>
                  <a:lnTo>
                    <a:pt x="841" y="207"/>
                  </a:lnTo>
                  <a:lnTo>
                    <a:pt x="845" y="199"/>
                  </a:lnTo>
                  <a:lnTo>
                    <a:pt x="860" y="174"/>
                  </a:lnTo>
                  <a:lnTo>
                    <a:pt x="864" y="171"/>
                  </a:lnTo>
                  <a:lnTo>
                    <a:pt x="860" y="133"/>
                  </a:lnTo>
                  <a:lnTo>
                    <a:pt x="879" y="115"/>
                  </a:lnTo>
                  <a:lnTo>
                    <a:pt x="886" y="119"/>
                  </a:lnTo>
                  <a:lnTo>
                    <a:pt x="908" y="96"/>
                  </a:lnTo>
                  <a:lnTo>
                    <a:pt x="927" y="119"/>
                  </a:lnTo>
                  <a:lnTo>
                    <a:pt x="934" y="126"/>
                  </a:lnTo>
                  <a:lnTo>
                    <a:pt x="945" y="122"/>
                  </a:lnTo>
                  <a:lnTo>
                    <a:pt x="953" y="133"/>
                  </a:lnTo>
                  <a:lnTo>
                    <a:pt x="953" y="141"/>
                  </a:lnTo>
                  <a:lnTo>
                    <a:pt x="960" y="148"/>
                  </a:lnTo>
                  <a:lnTo>
                    <a:pt x="960" y="159"/>
                  </a:lnTo>
                  <a:lnTo>
                    <a:pt x="971" y="145"/>
                  </a:lnTo>
                  <a:lnTo>
                    <a:pt x="990" y="130"/>
                  </a:lnTo>
                  <a:lnTo>
                    <a:pt x="1001" y="107"/>
                  </a:lnTo>
                  <a:lnTo>
                    <a:pt x="993" y="104"/>
                  </a:lnTo>
                  <a:lnTo>
                    <a:pt x="982" y="115"/>
                  </a:lnTo>
                  <a:lnTo>
                    <a:pt x="979" y="96"/>
                  </a:lnTo>
                  <a:lnTo>
                    <a:pt x="971" y="93"/>
                  </a:lnTo>
                  <a:lnTo>
                    <a:pt x="968" y="82"/>
                  </a:lnTo>
                  <a:lnTo>
                    <a:pt x="997" y="59"/>
                  </a:lnTo>
                  <a:lnTo>
                    <a:pt x="1008" y="63"/>
                  </a:lnTo>
                  <a:lnTo>
                    <a:pt x="1012" y="48"/>
                  </a:lnTo>
                  <a:lnTo>
                    <a:pt x="1005" y="44"/>
                  </a:lnTo>
                  <a:lnTo>
                    <a:pt x="986" y="37"/>
                  </a:lnTo>
                  <a:lnTo>
                    <a:pt x="975" y="33"/>
                  </a:lnTo>
                  <a:lnTo>
                    <a:pt x="960" y="19"/>
                  </a:lnTo>
                  <a:lnTo>
                    <a:pt x="945" y="15"/>
                  </a:lnTo>
                  <a:lnTo>
                    <a:pt x="930" y="30"/>
                  </a:lnTo>
                  <a:lnTo>
                    <a:pt x="923" y="41"/>
                  </a:lnTo>
                  <a:lnTo>
                    <a:pt x="908" y="30"/>
                  </a:lnTo>
                  <a:lnTo>
                    <a:pt x="916" y="22"/>
                  </a:lnTo>
                  <a:lnTo>
                    <a:pt x="919" y="4"/>
                  </a:lnTo>
                  <a:lnTo>
                    <a:pt x="916" y="0"/>
                  </a:lnTo>
                  <a:lnTo>
                    <a:pt x="897" y="0"/>
                  </a:lnTo>
                  <a:lnTo>
                    <a:pt x="893" y="7"/>
                  </a:lnTo>
                  <a:lnTo>
                    <a:pt x="890" y="19"/>
                  </a:lnTo>
                  <a:lnTo>
                    <a:pt x="893" y="30"/>
                  </a:lnTo>
                  <a:lnTo>
                    <a:pt x="879" y="44"/>
                  </a:lnTo>
                  <a:lnTo>
                    <a:pt x="867" y="22"/>
                  </a:lnTo>
                  <a:lnTo>
                    <a:pt x="856" y="26"/>
                  </a:lnTo>
                  <a:lnTo>
                    <a:pt x="853" y="44"/>
                  </a:lnTo>
                  <a:lnTo>
                    <a:pt x="845" y="70"/>
                  </a:lnTo>
                  <a:lnTo>
                    <a:pt x="827" y="89"/>
                  </a:lnTo>
                  <a:lnTo>
                    <a:pt x="816" y="67"/>
                  </a:lnTo>
                  <a:lnTo>
                    <a:pt x="834" y="52"/>
                  </a:lnTo>
                  <a:lnTo>
                    <a:pt x="838" y="30"/>
                  </a:lnTo>
                  <a:lnTo>
                    <a:pt x="827" y="30"/>
                  </a:lnTo>
                  <a:lnTo>
                    <a:pt x="808" y="30"/>
                  </a:lnTo>
                  <a:lnTo>
                    <a:pt x="793" y="52"/>
                  </a:lnTo>
                  <a:lnTo>
                    <a:pt x="775" y="82"/>
                  </a:lnTo>
                  <a:lnTo>
                    <a:pt x="782" y="96"/>
                  </a:lnTo>
                  <a:lnTo>
                    <a:pt x="771" y="104"/>
                  </a:lnTo>
                  <a:lnTo>
                    <a:pt x="756" y="93"/>
                  </a:lnTo>
                  <a:lnTo>
                    <a:pt x="741" y="100"/>
                  </a:lnTo>
                  <a:lnTo>
                    <a:pt x="745" y="115"/>
                  </a:lnTo>
                  <a:lnTo>
                    <a:pt x="727" y="115"/>
                  </a:lnTo>
                  <a:lnTo>
                    <a:pt x="715" y="119"/>
                  </a:lnTo>
                  <a:lnTo>
                    <a:pt x="701" y="137"/>
                  </a:lnTo>
                  <a:lnTo>
                    <a:pt x="682" y="133"/>
                  </a:lnTo>
                  <a:lnTo>
                    <a:pt x="682" y="145"/>
                  </a:lnTo>
                  <a:lnTo>
                    <a:pt x="667" y="133"/>
                  </a:lnTo>
                  <a:lnTo>
                    <a:pt x="648" y="141"/>
                  </a:lnTo>
                  <a:lnTo>
                    <a:pt x="644" y="156"/>
                  </a:lnTo>
                  <a:lnTo>
                    <a:pt x="629" y="159"/>
                  </a:lnTo>
                  <a:lnTo>
                    <a:pt x="618" y="145"/>
                  </a:lnTo>
                  <a:lnTo>
                    <a:pt x="596" y="148"/>
                  </a:lnTo>
                  <a:lnTo>
                    <a:pt x="574" y="156"/>
                  </a:lnTo>
                  <a:lnTo>
                    <a:pt x="574" y="178"/>
                  </a:lnTo>
                  <a:lnTo>
                    <a:pt x="588" y="182"/>
                  </a:lnTo>
                  <a:lnTo>
                    <a:pt x="588" y="188"/>
                  </a:lnTo>
                  <a:lnTo>
                    <a:pt x="588" y="203"/>
                  </a:lnTo>
                  <a:lnTo>
                    <a:pt x="577" y="199"/>
                  </a:lnTo>
                  <a:lnTo>
                    <a:pt x="564" y="207"/>
                  </a:lnTo>
                  <a:lnTo>
                    <a:pt x="568" y="221"/>
                  </a:lnTo>
                  <a:lnTo>
                    <a:pt x="581" y="233"/>
                  </a:lnTo>
                  <a:lnTo>
                    <a:pt x="581" y="251"/>
                  </a:lnTo>
                  <a:lnTo>
                    <a:pt x="568" y="244"/>
                  </a:lnTo>
                  <a:lnTo>
                    <a:pt x="557" y="247"/>
                  </a:lnTo>
                  <a:lnTo>
                    <a:pt x="557" y="262"/>
                  </a:lnTo>
                  <a:lnTo>
                    <a:pt x="539" y="262"/>
                  </a:lnTo>
                  <a:lnTo>
                    <a:pt x="524" y="262"/>
                  </a:lnTo>
                  <a:lnTo>
                    <a:pt x="520" y="273"/>
                  </a:lnTo>
                  <a:lnTo>
                    <a:pt x="516" y="281"/>
                  </a:lnTo>
                  <a:lnTo>
                    <a:pt x="505" y="284"/>
                  </a:lnTo>
                  <a:lnTo>
                    <a:pt x="501" y="292"/>
                  </a:lnTo>
                  <a:lnTo>
                    <a:pt x="505" y="303"/>
                  </a:lnTo>
                  <a:lnTo>
                    <a:pt x="483" y="310"/>
                  </a:lnTo>
                  <a:lnTo>
                    <a:pt x="498" y="325"/>
                  </a:lnTo>
                  <a:lnTo>
                    <a:pt x="501" y="333"/>
                  </a:lnTo>
                  <a:lnTo>
                    <a:pt x="487" y="344"/>
                  </a:lnTo>
                  <a:lnTo>
                    <a:pt x="461" y="362"/>
                  </a:lnTo>
                  <a:lnTo>
                    <a:pt x="442" y="377"/>
                  </a:lnTo>
                  <a:lnTo>
                    <a:pt x="431" y="399"/>
                  </a:lnTo>
                  <a:lnTo>
                    <a:pt x="412" y="414"/>
                  </a:lnTo>
                  <a:lnTo>
                    <a:pt x="412" y="425"/>
                  </a:lnTo>
                  <a:lnTo>
                    <a:pt x="416" y="436"/>
                  </a:lnTo>
                  <a:lnTo>
                    <a:pt x="401" y="448"/>
                  </a:lnTo>
                  <a:lnTo>
                    <a:pt x="405" y="462"/>
                  </a:lnTo>
                  <a:lnTo>
                    <a:pt x="390" y="488"/>
                  </a:lnTo>
                  <a:lnTo>
                    <a:pt x="379" y="492"/>
                  </a:lnTo>
                  <a:lnTo>
                    <a:pt x="379" y="511"/>
                  </a:lnTo>
                  <a:lnTo>
                    <a:pt x="387" y="522"/>
                  </a:lnTo>
                  <a:lnTo>
                    <a:pt x="375" y="533"/>
                  </a:lnTo>
                  <a:lnTo>
                    <a:pt x="368" y="525"/>
                  </a:lnTo>
                  <a:lnTo>
                    <a:pt x="353" y="533"/>
                  </a:lnTo>
                  <a:lnTo>
                    <a:pt x="357" y="555"/>
                  </a:lnTo>
                  <a:lnTo>
                    <a:pt x="342" y="562"/>
                  </a:lnTo>
                  <a:lnTo>
                    <a:pt x="320" y="566"/>
                  </a:lnTo>
                  <a:lnTo>
                    <a:pt x="305" y="585"/>
                  </a:lnTo>
                  <a:lnTo>
                    <a:pt x="301" y="603"/>
                  </a:lnTo>
                  <a:lnTo>
                    <a:pt x="286" y="618"/>
                  </a:lnTo>
                  <a:lnTo>
                    <a:pt x="286" y="629"/>
                  </a:lnTo>
                  <a:lnTo>
                    <a:pt x="305" y="614"/>
                  </a:lnTo>
                  <a:lnTo>
                    <a:pt x="327" y="599"/>
                  </a:lnTo>
                  <a:lnTo>
                    <a:pt x="335" y="603"/>
                  </a:lnTo>
                  <a:lnTo>
                    <a:pt x="327" y="625"/>
                  </a:lnTo>
                  <a:lnTo>
                    <a:pt x="309" y="637"/>
                  </a:lnTo>
                  <a:lnTo>
                    <a:pt x="290" y="633"/>
                  </a:lnTo>
                  <a:lnTo>
                    <a:pt x="294" y="648"/>
                  </a:lnTo>
                  <a:lnTo>
                    <a:pt x="268" y="659"/>
                  </a:lnTo>
                  <a:lnTo>
                    <a:pt x="264" y="637"/>
                  </a:lnTo>
                  <a:lnTo>
                    <a:pt x="253" y="629"/>
                  </a:lnTo>
                  <a:lnTo>
                    <a:pt x="238" y="651"/>
                  </a:lnTo>
                  <a:lnTo>
                    <a:pt x="223" y="651"/>
                  </a:lnTo>
                  <a:lnTo>
                    <a:pt x="207" y="655"/>
                  </a:lnTo>
                  <a:lnTo>
                    <a:pt x="205" y="674"/>
                  </a:lnTo>
                  <a:lnTo>
                    <a:pt x="197" y="677"/>
                  </a:lnTo>
                  <a:lnTo>
                    <a:pt x="197" y="687"/>
                  </a:lnTo>
                  <a:lnTo>
                    <a:pt x="188" y="683"/>
                  </a:lnTo>
                  <a:lnTo>
                    <a:pt x="175" y="675"/>
                  </a:lnTo>
                  <a:lnTo>
                    <a:pt x="155" y="677"/>
                  </a:lnTo>
                  <a:lnTo>
                    <a:pt x="155" y="688"/>
                  </a:lnTo>
                  <a:lnTo>
                    <a:pt x="157" y="698"/>
                  </a:lnTo>
                  <a:lnTo>
                    <a:pt x="149" y="701"/>
                  </a:lnTo>
                  <a:lnTo>
                    <a:pt x="131" y="692"/>
                  </a:lnTo>
                  <a:lnTo>
                    <a:pt x="114" y="705"/>
                  </a:lnTo>
                  <a:lnTo>
                    <a:pt x="118" y="716"/>
                  </a:lnTo>
                  <a:lnTo>
                    <a:pt x="116" y="724"/>
                  </a:lnTo>
                  <a:lnTo>
                    <a:pt x="99" y="716"/>
                  </a:lnTo>
                  <a:lnTo>
                    <a:pt x="94" y="726"/>
                  </a:lnTo>
                  <a:lnTo>
                    <a:pt x="88" y="733"/>
                  </a:lnTo>
                  <a:lnTo>
                    <a:pt x="67" y="729"/>
                  </a:lnTo>
                  <a:lnTo>
                    <a:pt x="56" y="731"/>
                  </a:lnTo>
                  <a:lnTo>
                    <a:pt x="54" y="746"/>
                  </a:lnTo>
                  <a:lnTo>
                    <a:pt x="46" y="750"/>
                  </a:lnTo>
                  <a:lnTo>
                    <a:pt x="35" y="767"/>
                  </a:lnTo>
                  <a:lnTo>
                    <a:pt x="37" y="788"/>
                  </a:lnTo>
                  <a:lnTo>
                    <a:pt x="33" y="817"/>
                  </a:lnTo>
                  <a:lnTo>
                    <a:pt x="28" y="847"/>
                  </a:lnTo>
                  <a:lnTo>
                    <a:pt x="24" y="875"/>
                  </a:lnTo>
                  <a:lnTo>
                    <a:pt x="20" y="889"/>
                  </a:lnTo>
                  <a:lnTo>
                    <a:pt x="30" y="902"/>
                  </a:lnTo>
                  <a:lnTo>
                    <a:pt x="46" y="891"/>
                  </a:lnTo>
                  <a:lnTo>
                    <a:pt x="57" y="897"/>
                  </a:lnTo>
                  <a:lnTo>
                    <a:pt x="57" y="908"/>
                  </a:lnTo>
                  <a:lnTo>
                    <a:pt x="41" y="917"/>
                  </a:lnTo>
                  <a:lnTo>
                    <a:pt x="39" y="936"/>
                  </a:lnTo>
                  <a:lnTo>
                    <a:pt x="35" y="945"/>
                  </a:lnTo>
                  <a:lnTo>
                    <a:pt x="19" y="943"/>
                  </a:lnTo>
                  <a:lnTo>
                    <a:pt x="13" y="965"/>
                  </a:lnTo>
                  <a:lnTo>
                    <a:pt x="20" y="971"/>
                  </a:lnTo>
                  <a:lnTo>
                    <a:pt x="35" y="967"/>
                  </a:lnTo>
                  <a:lnTo>
                    <a:pt x="43" y="977"/>
                  </a:lnTo>
                  <a:lnTo>
                    <a:pt x="44" y="982"/>
                  </a:lnTo>
                  <a:lnTo>
                    <a:pt x="32" y="990"/>
                  </a:lnTo>
                  <a:lnTo>
                    <a:pt x="33" y="1003"/>
                  </a:lnTo>
                  <a:lnTo>
                    <a:pt x="19" y="1006"/>
                  </a:lnTo>
                  <a:lnTo>
                    <a:pt x="9" y="999"/>
                  </a:lnTo>
                  <a:lnTo>
                    <a:pt x="11" y="1017"/>
                  </a:lnTo>
                  <a:lnTo>
                    <a:pt x="9" y="1030"/>
                  </a:lnTo>
                  <a:lnTo>
                    <a:pt x="0" y="1030"/>
                  </a:lnTo>
                  <a:lnTo>
                    <a:pt x="22" y="1053"/>
                  </a:lnTo>
                  <a:lnTo>
                    <a:pt x="33" y="1066"/>
                  </a:lnTo>
                  <a:lnTo>
                    <a:pt x="39" y="1084"/>
                  </a:lnTo>
                  <a:lnTo>
                    <a:pt x="61" y="1097"/>
                  </a:lnTo>
                  <a:lnTo>
                    <a:pt x="85" y="1110"/>
                  </a:lnTo>
                  <a:lnTo>
                    <a:pt x="109" y="1110"/>
                  </a:lnTo>
                  <a:lnTo>
                    <a:pt x="142" y="1088"/>
                  </a:lnTo>
                  <a:lnTo>
                    <a:pt x="175" y="1064"/>
                  </a:lnTo>
                  <a:lnTo>
                    <a:pt x="205" y="1023"/>
                  </a:lnTo>
                  <a:lnTo>
                    <a:pt x="210" y="1019"/>
                  </a:lnTo>
                  <a:lnTo>
                    <a:pt x="218" y="1032"/>
                  </a:lnTo>
                  <a:lnTo>
                    <a:pt x="233" y="1023"/>
                  </a:lnTo>
                  <a:lnTo>
                    <a:pt x="238" y="1008"/>
                  </a:lnTo>
                  <a:lnTo>
                    <a:pt x="240" y="990"/>
                  </a:lnTo>
                  <a:lnTo>
                    <a:pt x="255" y="967"/>
                  </a:lnTo>
                  <a:lnTo>
                    <a:pt x="249" y="993"/>
                  </a:lnTo>
                  <a:lnTo>
                    <a:pt x="257" y="997"/>
                  </a:lnTo>
                  <a:lnTo>
                    <a:pt x="253" y="1008"/>
                  </a:lnTo>
                  <a:lnTo>
                    <a:pt x="257" y="1028"/>
                  </a:lnTo>
                  <a:lnTo>
                    <a:pt x="264" y="1045"/>
                  </a:lnTo>
                  <a:lnTo>
                    <a:pt x="273" y="1040"/>
                  </a:lnTo>
                  <a:lnTo>
                    <a:pt x="272" y="1045"/>
                  </a:lnTo>
                  <a:close/>
                </a:path>
              </a:pathLst>
            </a:custGeom>
            <a:noFill/>
            <a:ln w="0" cap="flat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5541051" y="1077825"/>
              <a:ext cx="56425" cy="68486"/>
            </a:xfrm>
            <a:custGeom>
              <a:avLst/>
              <a:gdLst>
                <a:gd name="T0" fmla="*/ 75604693 w 30"/>
                <a:gd name="T1" fmla="*/ 12883662 h 39"/>
                <a:gd name="T2" fmla="*/ 68045020 w 30"/>
                <a:gd name="T3" fmla="*/ 32210618 h 39"/>
                <a:gd name="T4" fmla="*/ 75604693 w 30"/>
                <a:gd name="T5" fmla="*/ 70863064 h 39"/>
                <a:gd name="T6" fmla="*/ 22682200 w 30"/>
                <a:gd name="T7" fmla="*/ 83746721 h 39"/>
                <a:gd name="T8" fmla="*/ 0 w 30"/>
                <a:gd name="T9" fmla="*/ 64421236 h 39"/>
                <a:gd name="T10" fmla="*/ 0 w 30"/>
                <a:gd name="T11" fmla="*/ 32210618 h 39"/>
                <a:gd name="T12" fmla="*/ 15120940 w 30"/>
                <a:gd name="T13" fmla="*/ 0 h 39"/>
                <a:gd name="T14" fmla="*/ 75604693 w 30"/>
                <a:gd name="T15" fmla="*/ 12883662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9"/>
                <a:gd name="T26" fmla="*/ 30 w 30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9">
                  <a:moveTo>
                    <a:pt x="30" y="6"/>
                  </a:moveTo>
                  <a:lnTo>
                    <a:pt x="27" y="15"/>
                  </a:lnTo>
                  <a:lnTo>
                    <a:pt x="30" y="33"/>
                  </a:lnTo>
                  <a:lnTo>
                    <a:pt x="9" y="39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6" y="0"/>
                  </a:lnTo>
                  <a:lnTo>
                    <a:pt x="30" y="6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5445128" y="1125384"/>
              <a:ext cx="52664" cy="38048"/>
            </a:xfrm>
            <a:custGeom>
              <a:avLst/>
              <a:gdLst>
                <a:gd name="T0" fmla="*/ 65046820 w 27"/>
                <a:gd name="T1" fmla="*/ 0 h 21"/>
                <a:gd name="T2" fmla="*/ 73177875 w 27"/>
                <a:gd name="T3" fmla="*/ 34288487 h 21"/>
                <a:gd name="T4" fmla="*/ 16262117 w 27"/>
                <a:gd name="T5" fmla="*/ 48002971 h 21"/>
                <a:gd name="T6" fmla="*/ 0 w 27"/>
                <a:gd name="T7" fmla="*/ 13714489 h 21"/>
                <a:gd name="T8" fmla="*/ 65046820 w 2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24" y="0"/>
                  </a:moveTo>
                  <a:lnTo>
                    <a:pt x="27" y="15"/>
                  </a:lnTo>
                  <a:lnTo>
                    <a:pt x="6" y="21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5463936" y="1045484"/>
              <a:ext cx="65830" cy="47559"/>
            </a:xfrm>
            <a:custGeom>
              <a:avLst/>
              <a:gdLst>
                <a:gd name="T0" fmla="*/ 0 w 33"/>
                <a:gd name="T1" fmla="*/ 39609153 h 26"/>
                <a:gd name="T2" fmla="*/ 68036506 w 33"/>
                <a:gd name="T3" fmla="*/ 60579159 h 26"/>
                <a:gd name="T4" fmla="*/ 93549554 w 33"/>
                <a:gd name="T5" fmla="*/ 13980511 h 26"/>
                <a:gd name="T6" fmla="*/ 51027794 w 33"/>
                <a:gd name="T7" fmla="*/ 0 h 26"/>
                <a:gd name="T8" fmla="*/ 25513055 w 33"/>
                <a:gd name="T9" fmla="*/ 13980511 h 26"/>
                <a:gd name="T10" fmla="*/ 0 w 33"/>
                <a:gd name="T11" fmla="*/ 25630174 h 26"/>
                <a:gd name="T12" fmla="*/ 0 w 33"/>
                <a:gd name="T13" fmla="*/ 39609153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6"/>
                <a:gd name="T23" fmla="*/ 33 w 33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6">
                  <a:moveTo>
                    <a:pt x="0" y="17"/>
                  </a:moveTo>
                  <a:lnTo>
                    <a:pt x="24" y="26"/>
                  </a:lnTo>
                  <a:lnTo>
                    <a:pt x="33" y="6"/>
                  </a:lnTo>
                  <a:lnTo>
                    <a:pt x="18" y="0"/>
                  </a:lnTo>
                  <a:lnTo>
                    <a:pt x="9" y="6"/>
                  </a:lnTo>
                  <a:lnTo>
                    <a:pt x="0" y="11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5541051" y="1005535"/>
              <a:ext cx="47022" cy="30438"/>
            </a:xfrm>
            <a:custGeom>
              <a:avLst/>
              <a:gdLst>
                <a:gd name="T0" fmla="*/ 0 w 24"/>
                <a:gd name="T1" fmla="*/ 40322493 h 16"/>
                <a:gd name="T2" fmla="*/ 49223039 w 24"/>
                <a:gd name="T3" fmla="*/ 0 h 16"/>
                <a:gd name="T4" fmla="*/ 65630728 w 24"/>
                <a:gd name="T5" fmla="*/ 15120936 h 16"/>
                <a:gd name="T6" fmla="*/ 0 w 24"/>
                <a:gd name="T7" fmla="*/ 40322493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0" y="16"/>
                  </a:moveTo>
                  <a:lnTo>
                    <a:pt x="18" y="0"/>
                  </a:lnTo>
                  <a:lnTo>
                    <a:pt x="24" y="6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5369894" y="1142506"/>
              <a:ext cx="35737" cy="30438"/>
            </a:xfrm>
            <a:custGeom>
              <a:avLst/>
              <a:gdLst>
                <a:gd name="T0" fmla="*/ 42117877 w 18"/>
                <a:gd name="T1" fmla="*/ 0 h 18"/>
                <a:gd name="T2" fmla="*/ 50541450 w 18"/>
                <a:gd name="T3" fmla="*/ 29868987 h 18"/>
                <a:gd name="T4" fmla="*/ 0 w 18"/>
                <a:gd name="T5" fmla="*/ 35842218 h 18"/>
                <a:gd name="T6" fmla="*/ 42117877 w 1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15" y="0"/>
                  </a:moveTo>
                  <a:lnTo>
                    <a:pt x="18" y="15"/>
                  </a:lnTo>
                  <a:lnTo>
                    <a:pt x="0" y="18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5740421" y="918025"/>
              <a:ext cx="65830" cy="47559"/>
            </a:xfrm>
            <a:custGeom>
              <a:avLst/>
              <a:gdLst>
                <a:gd name="T0" fmla="*/ 42524209 w 33"/>
                <a:gd name="T1" fmla="*/ 0 h 27"/>
                <a:gd name="T2" fmla="*/ 0 w 33"/>
                <a:gd name="T3" fmla="*/ 25928028 h 27"/>
                <a:gd name="T4" fmla="*/ 59533228 w 33"/>
                <a:gd name="T5" fmla="*/ 58338427 h 27"/>
                <a:gd name="T6" fmla="*/ 93552922 w 33"/>
                <a:gd name="T7" fmla="*/ 25928028 h 27"/>
                <a:gd name="T8" fmla="*/ 42524209 w 3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7"/>
                <a:gd name="T17" fmla="*/ 33 w 3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7">
                  <a:moveTo>
                    <a:pt x="15" y="0"/>
                  </a:moveTo>
                  <a:lnTo>
                    <a:pt x="0" y="12"/>
                  </a:lnTo>
                  <a:lnTo>
                    <a:pt x="21" y="27"/>
                  </a:lnTo>
                  <a:lnTo>
                    <a:pt x="33" y="12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5800608" y="876172"/>
              <a:ext cx="65830" cy="47559"/>
            </a:xfrm>
            <a:custGeom>
              <a:avLst/>
              <a:gdLst>
                <a:gd name="T0" fmla="*/ 0 w 34"/>
                <a:gd name="T1" fmla="*/ 19445650 h 27"/>
                <a:gd name="T2" fmla="*/ 40059284 w 34"/>
                <a:gd name="T3" fmla="*/ 58338427 h 27"/>
                <a:gd name="T4" fmla="*/ 90801366 w 34"/>
                <a:gd name="T5" fmla="*/ 32410399 h 27"/>
                <a:gd name="T6" fmla="*/ 48071791 w 34"/>
                <a:gd name="T7" fmla="*/ 0 h 27"/>
                <a:gd name="T8" fmla="*/ 0 w 34"/>
                <a:gd name="T9" fmla="*/ 1944565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7"/>
                <a:gd name="T17" fmla="*/ 34 w 3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7">
                  <a:moveTo>
                    <a:pt x="0" y="9"/>
                  </a:moveTo>
                  <a:lnTo>
                    <a:pt x="15" y="27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5971766" y="784858"/>
              <a:ext cx="94042" cy="58973"/>
            </a:xfrm>
            <a:custGeom>
              <a:avLst/>
              <a:gdLst>
                <a:gd name="T0" fmla="*/ 57426166 w 48"/>
                <a:gd name="T1" fmla="*/ 20016266 h 33"/>
                <a:gd name="T2" fmla="*/ 82035716 w 48"/>
                <a:gd name="T3" fmla="*/ 33360445 h 33"/>
                <a:gd name="T4" fmla="*/ 131258148 w 48"/>
                <a:gd name="T5" fmla="*/ 0 h 33"/>
                <a:gd name="T6" fmla="*/ 106646919 w 48"/>
                <a:gd name="T7" fmla="*/ 66719399 h 33"/>
                <a:gd name="T8" fmla="*/ 57426166 w 48"/>
                <a:gd name="T9" fmla="*/ 73391485 h 33"/>
                <a:gd name="T10" fmla="*/ 0 w 48"/>
                <a:gd name="T11" fmla="*/ 26688358 h 33"/>
                <a:gd name="T12" fmla="*/ 57426166 w 48"/>
                <a:gd name="T13" fmla="*/ 2001626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3"/>
                <a:gd name="T23" fmla="*/ 48 w 4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3">
                  <a:moveTo>
                    <a:pt x="21" y="9"/>
                  </a:moveTo>
                  <a:lnTo>
                    <a:pt x="30" y="15"/>
                  </a:lnTo>
                  <a:lnTo>
                    <a:pt x="48" y="0"/>
                  </a:lnTo>
                  <a:lnTo>
                    <a:pt x="39" y="30"/>
                  </a:lnTo>
                  <a:lnTo>
                    <a:pt x="21" y="33"/>
                  </a:lnTo>
                  <a:lnTo>
                    <a:pt x="0" y="12"/>
                  </a:lnTo>
                  <a:lnTo>
                    <a:pt x="21" y="9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6154207" y="899001"/>
              <a:ext cx="47022" cy="32340"/>
            </a:xfrm>
            <a:custGeom>
              <a:avLst/>
              <a:gdLst>
                <a:gd name="T0" fmla="*/ 32815364 w 24"/>
                <a:gd name="T1" fmla="*/ 0 h 18"/>
                <a:gd name="T2" fmla="*/ 57426890 w 24"/>
                <a:gd name="T3" fmla="*/ 13488003 h 18"/>
                <a:gd name="T4" fmla="*/ 65630728 w 24"/>
                <a:gd name="T5" fmla="*/ 40464003 h 18"/>
                <a:gd name="T6" fmla="*/ 0 w 24"/>
                <a:gd name="T7" fmla="*/ 40464003 h 18"/>
                <a:gd name="T8" fmla="*/ 32815364 w 2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8"/>
                <a:gd name="T17" fmla="*/ 24 w 2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8">
                  <a:moveTo>
                    <a:pt x="12" y="0"/>
                  </a:moveTo>
                  <a:lnTo>
                    <a:pt x="21" y="6"/>
                  </a:lnTo>
                  <a:lnTo>
                    <a:pt x="24" y="18"/>
                  </a:lnTo>
                  <a:lnTo>
                    <a:pt x="0" y="18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4948584" y="1823560"/>
              <a:ext cx="69592" cy="36145"/>
            </a:xfrm>
            <a:custGeom>
              <a:avLst/>
              <a:gdLst>
                <a:gd name="T0" fmla="*/ 95834295 w 36"/>
                <a:gd name="T1" fmla="*/ 24756644 h 21"/>
                <a:gd name="T2" fmla="*/ 23958166 w 36"/>
                <a:gd name="T3" fmla="*/ 0 h 21"/>
                <a:gd name="T4" fmla="*/ 0 w 36"/>
                <a:gd name="T5" fmla="*/ 18567480 h 21"/>
                <a:gd name="T6" fmla="*/ 7986600 w 36"/>
                <a:gd name="T7" fmla="*/ 43324118 h 21"/>
                <a:gd name="T8" fmla="*/ 95834295 w 36"/>
                <a:gd name="T9" fmla="*/ 2475664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1"/>
                <a:gd name="T17" fmla="*/ 36 w 3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1">
                  <a:moveTo>
                    <a:pt x="36" y="12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3" y="21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5492149" y="4108323"/>
              <a:ext cx="690272" cy="279650"/>
            </a:xfrm>
            <a:custGeom>
              <a:avLst/>
              <a:gdLst>
                <a:gd name="T0" fmla="*/ 198055 w 353"/>
                <a:gd name="T1" fmla="*/ 11891 h 157"/>
                <a:gd name="T2" fmla="*/ 217861 w 353"/>
                <a:gd name="T3" fmla="*/ 0 h 157"/>
                <a:gd name="T4" fmla="*/ 240967 w 353"/>
                <a:gd name="T5" fmla="*/ 0 h 157"/>
                <a:gd name="T6" fmla="*/ 250870 w 353"/>
                <a:gd name="T7" fmla="*/ 16350 h 157"/>
                <a:gd name="T8" fmla="*/ 272326 w 353"/>
                <a:gd name="T9" fmla="*/ 2973 h 157"/>
                <a:gd name="T10" fmla="*/ 293782 w 353"/>
                <a:gd name="T11" fmla="*/ 8918 h 157"/>
                <a:gd name="T12" fmla="*/ 328442 w 353"/>
                <a:gd name="T13" fmla="*/ 40132 h 157"/>
                <a:gd name="T14" fmla="*/ 364752 w 353"/>
                <a:gd name="T15" fmla="*/ 53510 h 157"/>
                <a:gd name="T16" fmla="*/ 377956 w 353"/>
                <a:gd name="T17" fmla="*/ 56483 h 157"/>
                <a:gd name="T18" fmla="*/ 396111 w 353"/>
                <a:gd name="T19" fmla="*/ 43105 h 157"/>
                <a:gd name="T20" fmla="*/ 414266 w 353"/>
                <a:gd name="T21" fmla="*/ 37160 h 157"/>
                <a:gd name="T22" fmla="*/ 463780 w 353"/>
                <a:gd name="T23" fmla="*/ 49051 h 157"/>
                <a:gd name="T24" fmla="*/ 529798 w 353"/>
                <a:gd name="T25" fmla="*/ 62428 h 157"/>
                <a:gd name="T26" fmla="*/ 582613 w 353"/>
                <a:gd name="T27" fmla="*/ 75805 h 157"/>
                <a:gd name="T28" fmla="*/ 564458 w 353"/>
                <a:gd name="T29" fmla="*/ 95128 h 157"/>
                <a:gd name="T30" fmla="*/ 529798 w 353"/>
                <a:gd name="T31" fmla="*/ 126342 h 157"/>
                <a:gd name="T32" fmla="*/ 521546 w 353"/>
                <a:gd name="T33" fmla="*/ 136747 h 157"/>
                <a:gd name="T34" fmla="*/ 524847 w 353"/>
                <a:gd name="T35" fmla="*/ 159043 h 157"/>
                <a:gd name="T36" fmla="*/ 500090 w 353"/>
                <a:gd name="T37" fmla="*/ 159043 h 157"/>
                <a:gd name="T38" fmla="*/ 475333 w 353"/>
                <a:gd name="T39" fmla="*/ 142693 h 157"/>
                <a:gd name="T40" fmla="*/ 450576 w 353"/>
                <a:gd name="T41" fmla="*/ 136747 h 157"/>
                <a:gd name="T42" fmla="*/ 386208 w 353"/>
                <a:gd name="T43" fmla="*/ 150125 h 157"/>
                <a:gd name="T44" fmla="*/ 369703 w 353"/>
                <a:gd name="T45" fmla="*/ 163502 h 157"/>
                <a:gd name="T46" fmla="*/ 351548 w 353"/>
                <a:gd name="T47" fmla="*/ 184311 h 157"/>
                <a:gd name="T48" fmla="*/ 316889 w 353"/>
                <a:gd name="T49" fmla="*/ 203634 h 157"/>
                <a:gd name="T50" fmla="*/ 295433 w 353"/>
                <a:gd name="T51" fmla="*/ 203634 h 157"/>
                <a:gd name="T52" fmla="*/ 273977 w 353"/>
                <a:gd name="T53" fmla="*/ 187284 h 157"/>
                <a:gd name="T54" fmla="*/ 255822 w 353"/>
                <a:gd name="T55" fmla="*/ 187284 h 157"/>
                <a:gd name="T56" fmla="*/ 189803 w 353"/>
                <a:gd name="T57" fmla="*/ 215525 h 157"/>
                <a:gd name="T58" fmla="*/ 158444 w 353"/>
                <a:gd name="T59" fmla="*/ 230389 h 157"/>
                <a:gd name="T60" fmla="*/ 135338 w 353"/>
                <a:gd name="T61" fmla="*/ 233362 h 157"/>
                <a:gd name="T62" fmla="*/ 82523 w 353"/>
                <a:gd name="T63" fmla="*/ 230389 h 157"/>
                <a:gd name="T64" fmla="*/ 61067 w 353"/>
                <a:gd name="T65" fmla="*/ 230389 h 157"/>
                <a:gd name="T66" fmla="*/ 44562 w 353"/>
                <a:gd name="T67" fmla="*/ 208094 h 157"/>
                <a:gd name="T68" fmla="*/ 36310 w 353"/>
                <a:gd name="T69" fmla="*/ 200662 h 157"/>
                <a:gd name="T70" fmla="*/ 18155 w 353"/>
                <a:gd name="T71" fmla="*/ 191743 h 157"/>
                <a:gd name="T72" fmla="*/ 8252 w 353"/>
                <a:gd name="T73" fmla="*/ 181339 h 157"/>
                <a:gd name="T74" fmla="*/ 0 w 353"/>
                <a:gd name="T75" fmla="*/ 159043 h 157"/>
                <a:gd name="T76" fmla="*/ 0 w 353"/>
                <a:gd name="T77" fmla="*/ 133774 h 157"/>
                <a:gd name="T78" fmla="*/ 56116 w 353"/>
                <a:gd name="T79" fmla="*/ 112965 h 157"/>
                <a:gd name="T80" fmla="*/ 118833 w 353"/>
                <a:gd name="T81" fmla="*/ 112965 h 157"/>
                <a:gd name="T82" fmla="*/ 156794 w 353"/>
                <a:gd name="T83" fmla="*/ 81751 h 157"/>
                <a:gd name="T84" fmla="*/ 161745 w 353"/>
                <a:gd name="T85" fmla="*/ 28241 h 157"/>
                <a:gd name="T86" fmla="*/ 198055 w 353"/>
                <a:gd name="T87" fmla="*/ 11891 h 1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3"/>
                <a:gd name="T133" fmla="*/ 0 h 157"/>
                <a:gd name="T134" fmla="*/ 353 w 353"/>
                <a:gd name="T135" fmla="*/ 157 h 1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3" h="157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9" y="27"/>
                  </a:lnTo>
                  <a:lnTo>
                    <a:pt x="221" y="36"/>
                  </a:lnTo>
                  <a:lnTo>
                    <a:pt x="229" y="38"/>
                  </a:lnTo>
                  <a:lnTo>
                    <a:pt x="240" y="29"/>
                  </a:lnTo>
                  <a:lnTo>
                    <a:pt x="251" y="25"/>
                  </a:lnTo>
                  <a:lnTo>
                    <a:pt x="281" y="33"/>
                  </a:lnTo>
                  <a:lnTo>
                    <a:pt x="321" y="42"/>
                  </a:lnTo>
                  <a:lnTo>
                    <a:pt x="353" y="51"/>
                  </a:lnTo>
                  <a:lnTo>
                    <a:pt x="342" y="64"/>
                  </a:lnTo>
                  <a:lnTo>
                    <a:pt x="321" y="85"/>
                  </a:lnTo>
                  <a:lnTo>
                    <a:pt x="316" y="92"/>
                  </a:lnTo>
                  <a:lnTo>
                    <a:pt x="318" y="107"/>
                  </a:lnTo>
                  <a:lnTo>
                    <a:pt x="303" y="107"/>
                  </a:lnTo>
                  <a:lnTo>
                    <a:pt x="288" y="96"/>
                  </a:lnTo>
                  <a:lnTo>
                    <a:pt x="273" y="92"/>
                  </a:lnTo>
                  <a:lnTo>
                    <a:pt x="234" y="101"/>
                  </a:lnTo>
                  <a:lnTo>
                    <a:pt x="224" y="110"/>
                  </a:lnTo>
                  <a:lnTo>
                    <a:pt x="213" y="124"/>
                  </a:lnTo>
                  <a:lnTo>
                    <a:pt x="192" y="137"/>
                  </a:lnTo>
                  <a:lnTo>
                    <a:pt x="179" y="137"/>
                  </a:lnTo>
                  <a:lnTo>
                    <a:pt x="166" y="126"/>
                  </a:lnTo>
                  <a:lnTo>
                    <a:pt x="155" y="126"/>
                  </a:lnTo>
                  <a:lnTo>
                    <a:pt x="115" y="145"/>
                  </a:lnTo>
                  <a:lnTo>
                    <a:pt x="96" y="155"/>
                  </a:lnTo>
                  <a:lnTo>
                    <a:pt x="82" y="157"/>
                  </a:lnTo>
                  <a:lnTo>
                    <a:pt x="50" y="155"/>
                  </a:lnTo>
                  <a:lnTo>
                    <a:pt x="37" y="155"/>
                  </a:lnTo>
                  <a:lnTo>
                    <a:pt x="27" y="140"/>
                  </a:lnTo>
                  <a:lnTo>
                    <a:pt x="22" y="135"/>
                  </a:lnTo>
                  <a:lnTo>
                    <a:pt x="11" y="129"/>
                  </a:lnTo>
                  <a:lnTo>
                    <a:pt x="5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34" y="76"/>
                  </a:lnTo>
                  <a:lnTo>
                    <a:pt x="72" y="76"/>
                  </a:lnTo>
                  <a:lnTo>
                    <a:pt x="95" y="55"/>
                  </a:lnTo>
                  <a:lnTo>
                    <a:pt x="98" y="19"/>
                  </a:lnTo>
                  <a:lnTo>
                    <a:pt x="120" y="8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5324754" y="4785571"/>
              <a:ext cx="462689" cy="395696"/>
            </a:xfrm>
            <a:custGeom>
              <a:avLst/>
              <a:gdLst>
                <a:gd name="T0" fmla="*/ 594627918 w 237"/>
                <a:gd name="T1" fmla="*/ 69204545 h 221"/>
                <a:gd name="T2" fmla="*/ 562044630 w 237"/>
                <a:gd name="T3" fmla="*/ 69204545 h 221"/>
                <a:gd name="T4" fmla="*/ 526747441 w 237"/>
                <a:gd name="T5" fmla="*/ 49113151 h 221"/>
                <a:gd name="T6" fmla="*/ 480589704 w 237"/>
                <a:gd name="T7" fmla="*/ 29021745 h 221"/>
                <a:gd name="T8" fmla="*/ 423569670 w 237"/>
                <a:gd name="T9" fmla="*/ 53577573 h 221"/>
                <a:gd name="T10" fmla="*/ 371982485 w 237"/>
                <a:gd name="T11" fmla="*/ 42415012 h 221"/>
                <a:gd name="T12" fmla="*/ 325823101 w 237"/>
                <a:gd name="T13" fmla="*/ 60274207 h 221"/>
                <a:gd name="T14" fmla="*/ 323107552 w 237"/>
                <a:gd name="T15" fmla="*/ 42415012 h 221"/>
                <a:gd name="T16" fmla="*/ 282380913 w 237"/>
                <a:gd name="T17" fmla="*/ 40182801 h 221"/>
                <a:gd name="T18" fmla="*/ 233507628 w 237"/>
                <a:gd name="T19" fmla="*/ 0 h 221"/>
                <a:gd name="T20" fmla="*/ 160196002 w 237"/>
                <a:gd name="T21" fmla="*/ 66972334 h 221"/>
                <a:gd name="T22" fmla="*/ 46157749 w 237"/>
                <a:gd name="T23" fmla="*/ 35718378 h 221"/>
                <a:gd name="T24" fmla="*/ 0 w 237"/>
                <a:gd name="T25" fmla="*/ 46879434 h 221"/>
                <a:gd name="T26" fmla="*/ 0 w 237"/>
                <a:gd name="T27" fmla="*/ 69204545 h 221"/>
                <a:gd name="T28" fmla="*/ 122183264 w 237"/>
                <a:gd name="T29" fmla="*/ 174125963 h 221"/>
                <a:gd name="T30" fmla="*/ 152051003 w 237"/>
                <a:gd name="T31" fmla="*/ 243330532 h 221"/>
                <a:gd name="T32" fmla="*/ 217215984 w 237"/>
                <a:gd name="T33" fmla="*/ 283513321 h 221"/>
                <a:gd name="T34" fmla="*/ 244368175 w 237"/>
                <a:gd name="T35" fmla="*/ 276816688 h 221"/>
                <a:gd name="T36" fmla="*/ 404564125 w 237"/>
                <a:gd name="T37" fmla="*/ 417456542 h 221"/>
                <a:gd name="T38" fmla="*/ 415424672 w 237"/>
                <a:gd name="T39" fmla="*/ 448710486 h 221"/>
                <a:gd name="T40" fmla="*/ 404564125 w 237"/>
                <a:gd name="T41" fmla="*/ 471034092 h 221"/>
                <a:gd name="T42" fmla="*/ 415424672 w 237"/>
                <a:gd name="T43" fmla="*/ 493357698 h 221"/>
                <a:gd name="T44" fmla="*/ 461582511 w 237"/>
                <a:gd name="T45" fmla="*/ 473266303 h 221"/>
                <a:gd name="T46" fmla="*/ 496881349 w 237"/>
                <a:gd name="T47" fmla="*/ 462103753 h 221"/>
                <a:gd name="T48" fmla="*/ 496881349 w 237"/>
                <a:gd name="T49" fmla="*/ 415224331 h 221"/>
                <a:gd name="T50" fmla="*/ 543039085 w 237"/>
                <a:gd name="T51" fmla="*/ 383970293 h 221"/>
                <a:gd name="T52" fmla="*/ 562044630 w 237"/>
                <a:gd name="T53" fmla="*/ 350484138 h 221"/>
                <a:gd name="T54" fmla="*/ 610919563 w 237"/>
                <a:gd name="T55" fmla="*/ 334858660 h 221"/>
                <a:gd name="T56" fmla="*/ 619064561 w 237"/>
                <a:gd name="T57" fmla="*/ 294675871 h 221"/>
                <a:gd name="T58" fmla="*/ 610919563 w 237"/>
                <a:gd name="T59" fmla="*/ 256725293 h 221"/>
                <a:gd name="T60" fmla="*/ 635356205 w 237"/>
                <a:gd name="T61" fmla="*/ 241098321 h 221"/>
                <a:gd name="T62" fmla="*/ 591912370 w 237"/>
                <a:gd name="T63" fmla="*/ 189752935 h 221"/>
                <a:gd name="T64" fmla="*/ 643501203 w 237"/>
                <a:gd name="T65" fmla="*/ 116083991 h 221"/>
                <a:gd name="T66" fmla="*/ 594627918 w 237"/>
                <a:gd name="T67" fmla="*/ 69204545 h 2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"/>
                <a:gd name="T103" fmla="*/ 0 h 221"/>
                <a:gd name="T104" fmla="*/ 237 w 237"/>
                <a:gd name="T105" fmla="*/ 221 h 2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" h="221">
                  <a:moveTo>
                    <a:pt x="219" y="31"/>
                  </a:moveTo>
                  <a:lnTo>
                    <a:pt x="207" y="31"/>
                  </a:lnTo>
                  <a:lnTo>
                    <a:pt x="194" y="22"/>
                  </a:lnTo>
                  <a:lnTo>
                    <a:pt x="177" y="13"/>
                  </a:lnTo>
                  <a:lnTo>
                    <a:pt x="156" y="24"/>
                  </a:lnTo>
                  <a:lnTo>
                    <a:pt x="137" y="19"/>
                  </a:lnTo>
                  <a:lnTo>
                    <a:pt x="120" y="27"/>
                  </a:lnTo>
                  <a:lnTo>
                    <a:pt x="119" y="19"/>
                  </a:lnTo>
                  <a:lnTo>
                    <a:pt x="104" y="18"/>
                  </a:lnTo>
                  <a:lnTo>
                    <a:pt x="86" y="0"/>
                  </a:lnTo>
                  <a:lnTo>
                    <a:pt x="59" y="30"/>
                  </a:lnTo>
                  <a:lnTo>
                    <a:pt x="17" y="16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5" y="78"/>
                  </a:lnTo>
                  <a:lnTo>
                    <a:pt x="56" y="109"/>
                  </a:lnTo>
                  <a:lnTo>
                    <a:pt x="80" y="127"/>
                  </a:lnTo>
                  <a:lnTo>
                    <a:pt x="90" y="124"/>
                  </a:lnTo>
                  <a:lnTo>
                    <a:pt x="149" y="187"/>
                  </a:lnTo>
                  <a:lnTo>
                    <a:pt x="153" y="201"/>
                  </a:lnTo>
                  <a:lnTo>
                    <a:pt x="149" y="211"/>
                  </a:lnTo>
                  <a:lnTo>
                    <a:pt x="153" y="221"/>
                  </a:lnTo>
                  <a:lnTo>
                    <a:pt x="170" y="212"/>
                  </a:lnTo>
                  <a:lnTo>
                    <a:pt x="183" y="207"/>
                  </a:lnTo>
                  <a:lnTo>
                    <a:pt x="183" y="186"/>
                  </a:lnTo>
                  <a:lnTo>
                    <a:pt x="200" y="172"/>
                  </a:lnTo>
                  <a:lnTo>
                    <a:pt x="207" y="157"/>
                  </a:lnTo>
                  <a:lnTo>
                    <a:pt x="225" y="150"/>
                  </a:lnTo>
                  <a:lnTo>
                    <a:pt x="228" y="132"/>
                  </a:lnTo>
                  <a:lnTo>
                    <a:pt x="225" y="115"/>
                  </a:lnTo>
                  <a:lnTo>
                    <a:pt x="234" y="108"/>
                  </a:lnTo>
                  <a:lnTo>
                    <a:pt x="218" y="85"/>
                  </a:lnTo>
                  <a:lnTo>
                    <a:pt x="237" y="52"/>
                  </a:lnTo>
                  <a:lnTo>
                    <a:pt x="219" y="31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5960481" y="5297313"/>
              <a:ext cx="315983" cy="194043"/>
            </a:xfrm>
            <a:custGeom>
              <a:avLst/>
              <a:gdLst>
                <a:gd name="T0" fmla="*/ 16262115 w 162"/>
                <a:gd name="T1" fmla="*/ 71509027 h 110"/>
                <a:gd name="T2" fmla="*/ 92149780 w 162"/>
                <a:gd name="T3" fmla="*/ 30337388 h 110"/>
                <a:gd name="T4" fmla="*/ 140934485 w 162"/>
                <a:gd name="T5" fmla="*/ 23836831 h 110"/>
                <a:gd name="T6" fmla="*/ 189720811 w 162"/>
                <a:gd name="T7" fmla="*/ 13001108 h 110"/>
                <a:gd name="T8" fmla="*/ 230374488 w 162"/>
                <a:gd name="T9" fmla="*/ 13001108 h 110"/>
                <a:gd name="T10" fmla="*/ 271029760 w 162"/>
                <a:gd name="T11" fmla="*/ 0 h 110"/>
                <a:gd name="T12" fmla="*/ 341496154 w 162"/>
                <a:gd name="T13" fmla="*/ 13001108 h 110"/>
                <a:gd name="T14" fmla="*/ 382151426 w 162"/>
                <a:gd name="T15" fmla="*/ 10834254 h 110"/>
                <a:gd name="T16" fmla="*/ 422805051 w 162"/>
                <a:gd name="T17" fmla="*/ 43338490 h 110"/>
                <a:gd name="T18" fmla="*/ 417385446 w 162"/>
                <a:gd name="T19" fmla="*/ 136516032 h 110"/>
                <a:gd name="T20" fmla="*/ 439067263 w 162"/>
                <a:gd name="T21" fmla="*/ 147350283 h 110"/>
                <a:gd name="T22" fmla="*/ 409254391 w 162"/>
                <a:gd name="T23" fmla="*/ 186355061 h 110"/>
                <a:gd name="T24" fmla="*/ 311683385 w 162"/>
                <a:gd name="T25" fmla="*/ 201523059 h 110"/>
                <a:gd name="T26" fmla="*/ 271029760 w 162"/>
                <a:gd name="T27" fmla="*/ 192855612 h 110"/>
                <a:gd name="T28" fmla="*/ 243926794 w 162"/>
                <a:gd name="T29" fmla="*/ 238360986 h 110"/>
                <a:gd name="T30" fmla="*/ 170748900 w 162"/>
                <a:gd name="T31" fmla="*/ 234027285 h 110"/>
                <a:gd name="T32" fmla="*/ 140934485 w 162"/>
                <a:gd name="T33" fmla="*/ 227526735 h 110"/>
                <a:gd name="T34" fmla="*/ 97571032 w 162"/>
                <a:gd name="T35" fmla="*/ 225359884 h 110"/>
                <a:gd name="T36" fmla="*/ 73177869 w 162"/>
                <a:gd name="T37" fmla="*/ 205856759 h 110"/>
                <a:gd name="T38" fmla="*/ 56915760 w 162"/>
                <a:gd name="T39" fmla="*/ 212357310 h 110"/>
                <a:gd name="T40" fmla="*/ 24393169 w 162"/>
                <a:gd name="T41" fmla="*/ 192855612 h 110"/>
                <a:gd name="T42" fmla="*/ 0 w 162"/>
                <a:gd name="T43" fmla="*/ 136516032 h 110"/>
                <a:gd name="T44" fmla="*/ 18971918 w 162"/>
                <a:gd name="T45" fmla="*/ 108345505 h 110"/>
                <a:gd name="T46" fmla="*/ 16262115 w 162"/>
                <a:gd name="T47" fmla="*/ 71509027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2"/>
                <a:gd name="T73" fmla="*/ 0 h 110"/>
                <a:gd name="T74" fmla="*/ 162 w 162"/>
                <a:gd name="T75" fmla="*/ 110 h 1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2" h="110">
                  <a:moveTo>
                    <a:pt x="6" y="33"/>
                  </a:moveTo>
                  <a:lnTo>
                    <a:pt x="34" y="14"/>
                  </a:lnTo>
                  <a:lnTo>
                    <a:pt x="52" y="11"/>
                  </a:lnTo>
                  <a:lnTo>
                    <a:pt x="70" y="6"/>
                  </a:lnTo>
                  <a:lnTo>
                    <a:pt x="85" y="6"/>
                  </a:lnTo>
                  <a:lnTo>
                    <a:pt x="100" y="0"/>
                  </a:lnTo>
                  <a:lnTo>
                    <a:pt x="126" y="6"/>
                  </a:lnTo>
                  <a:lnTo>
                    <a:pt x="141" y="5"/>
                  </a:lnTo>
                  <a:lnTo>
                    <a:pt x="156" y="20"/>
                  </a:lnTo>
                  <a:lnTo>
                    <a:pt x="154" y="63"/>
                  </a:lnTo>
                  <a:lnTo>
                    <a:pt x="162" y="68"/>
                  </a:lnTo>
                  <a:lnTo>
                    <a:pt x="151" y="86"/>
                  </a:lnTo>
                  <a:lnTo>
                    <a:pt x="115" y="93"/>
                  </a:lnTo>
                  <a:lnTo>
                    <a:pt x="100" y="89"/>
                  </a:lnTo>
                  <a:lnTo>
                    <a:pt x="90" y="110"/>
                  </a:lnTo>
                  <a:lnTo>
                    <a:pt x="63" y="108"/>
                  </a:lnTo>
                  <a:lnTo>
                    <a:pt x="52" y="105"/>
                  </a:lnTo>
                  <a:lnTo>
                    <a:pt x="36" y="104"/>
                  </a:lnTo>
                  <a:lnTo>
                    <a:pt x="27" y="95"/>
                  </a:lnTo>
                  <a:lnTo>
                    <a:pt x="21" y="98"/>
                  </a:lnTo>
                  <a:lnTo>
                    <a:pt x="9" y="89"/>
                  </a:lnTo>
                  <a:lnTo>
                    <a:pt x="0" y="63"/>
                  </a:lnTo>
                  <a:lnTo>
                    <a:pt x="7" y="50"/>
                  </a:lnTo>
                  <a:lnTo>
                    <a:pt x="6" y="33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5620046" y="4663819"/>
              <a:ext cx="641370" cy="690565"/>
            </a:xfrm>
            <a:custGeom>
              <a:avLst/>
              <a:gdLst>
                <a:gd name="T0" fmla="*/ 329590651 w 328"/>
                <a:gd name="T1" fmla="*/ 6618103 h 388"/>
                <a:gd name="T2" fmla="*/ 460337036 w 328"/>
                <a:gd name="T3" fmla="*/ 2205539 h 388"/>
                <a:gd name="T4" fmla="*/ 493023606 w 328"/>
                <a:gd name="T5" fmla="*/ 26470925 h 388"/>
                <a:gd name="T6" fmla="*/ 512090910 w 328"/>
                <a:gd name="T7" fmla="*/ 46322254 h 388"/>
                <a:gd name="T8" fmla="*/ 536606250 w 328"/>
                <a:gd name="T9" fmla="*/ 127939081 h 388"/>
                <a:gd name="T10" fmla="*/ 610150621 w 328"/>
                <a:gd name="T11" fmla="*/ 145586357 h 388"/>
                <a:gd name="T12" fmla="*/ 642837192 w 328"/>
                <a:gd name="T13" fmla="*/ 260290724 h 388"/>
                <a:gd name="T14" fmla="*/ 689143029 w 328"/>
                <a:gd name="T15" fmla="*/ 291172714 h 388"/>
                <a:gd name="T16" fmla="*/ 770860280 w 328"/>
                <a:gd name="T17" fmla="*/ 280143538 h 388"/>
                <a:gd name="T18" fmla="*/ 828062191 w 328"/>
                <a:gd name="T19" fmla="*/ 344113056 h 388"/>
                <a:gd name="T20" fmla="*/ 822614154 w 328"/>
                <a:gd name="T21" fmla="*/ 397053490 h 388"/>
                <a:gd name="T22" fmla="*/ 811718081 w 328"/>
                <a:gd name="T23" fmla="*/ 425729942 h 388"/>
                <a:gd name="T24" fmla="*/ 836233421 w 328"/>
                <a:gd name="T25" fmla="*/ 505139711 h 388"/>
                <a:gd name="T26" fmla="*/ 893435538 w 328"/>
                <a:gd name="T27" fmla="*/ 538228724 h 388"/>
                <a:gd name="T28" fmla="*/ 814442924 w 328"/>
                <a:gd name="T29" fmla="*/ 639696846 h 388"/>
                <a:gd name="T30" fmla="*/ 806271694 w 328"/>
                <a:gd name="T31" fmla="*/ 758813728 h 388"/>
                <a:gd name="T32" fmla="*/ 740896903 w 328"/>
                <a:gd name="T33" fmla="*/ 785283342 h 388"/>
                <a:gd name="T34" fmla="*/ 659181302 w 328"/>
                <a:gd name="T35" fmla="*/ 798519542 h 388"/>
                <a:gd name="T36" fmla="*/ 561121591 w 328"/>
                <a:gd name="T37" fmla="*/ 816165332 h 388"/>
                <a:gd name="T38" fmla="*/ 487575570 w 328"/>
                <a:gd name="T39" fmla="*/ 778666542 h 388"/>
                <a:gd name="T40" fmla="*/ 419479132 w 328"/>
                <a:gd name="T41" fmla="*/ 752195629 h 388"/>
                <a:gd name="T42" fmla="*/ 370448451 w 328"/>
                <a:gd name="T43" fmla="*/ 716902563 h 388"/>
                <a:gd name="T44" fmla="*/ 286008007 w 328"/>
                <a:gd name="T45" fmla="*/ 716902563 h 388"/>
                <a:gd name="T46" fmla="*/ 247873400 w 328"/>
                <a:gd name="T47" fmla="*/ 791901442 h 388"/>
                <a:gd name="T48" fmla="*/ 35409777 w 328"/>
                <a:gd name="T49" fmla="*/ 705873387 h 388"/>
                <a:gd name="T50" fmla="*/ 49030694 w 328"/>
                <a:gd name="T51" fmla="*/ 626462132 h 388"/>
                <a:gd name="T52" fmla="*/ 89888507 w 328"/>
                <a:gd name="T53" fmla="*/ 558080053 h 388"/>
                <a:gd name="T54" fmla="*/ 149813637 w 328"/>
                <a:gd name="T55" fmla="*/ 502934173 h 388"/>
                <a:gd name="T56" fmla="*/ 204292355 w 328"/>
                <a:gd name="T57" fmla="*/ 445582755 h 388"/>
                <a:gd name="T58" fmla="*/ 228806096 w 328"/>
                <a:gd name="T59" fmla="*/ 390435390 h 388"/>
                <a:gd name="T60" fmla="*/ 231530940 w 328"/>
                <a:gd name="T61" fmla="*/ 271319900 h 388"/>
                <a:gd name="T62" fmla="*/ 196119474 w 328"/>
                <a:gd name="T63" fmla="*/ 174262809 h 388"/>
                <a:gd name="T64" fmla="*/ 149813637 w 328"/>
                <a:gd name="T65" fmla="*/ 59558464 h 3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8"/>
                <a:gd name="T100" fmla="*/ 0 h 388"/>
                <a:gd name="T101" fmla="*/ 328 w 328"/>
                <a:gd name="T102" fmla="*/ 388 h 3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8" h="388">
                  <a:moveTo>
                    <a:pt x="55" y="27"/>
                  </a:moveTo>
                  <a:lnTo>
                    <a:pt x="121" y="3"/>
                  </a:lnTo>
                  <a:lnTo>
                    <a:pt x="151" y="0"/>
                  </a:lnTo>
                  <a:lnTo>
                    <a:pt x="169" y="1"/>
                  </a:lnTo>
                  <a:lnTo>
                    <a:pt x="176" y="6"/>
                  </a:lnTo>
                  <a:lnTo>
                    <a:pt x="181" y="12"/>
                  </a:lnTo>
                  <a:lnTo>
                    <a:pt x="182" y="19"/>
                  </a:lnTo>
                  <a:lnTo>
                    <a:pt x="188" y="21"/>
                  </a:lnTo>
                  <a:lnTo>
                    <a:pt x="196" y="36"/>
                  </a:lnTo>
                  <a:lnTo>
                    <a:pt x="197" y="58"/>
                  </a:lnTo>
                  <a:lnTo>
                    <a:pt x="205" y="66"/>
                  </a:lnTo>
                  <a:lnTo>
                    <a:pt x="224" y="66"/>
                  </a:lnTo>
                  <a:lnTo>
                    <a:pt x="236" y="97"/>
                  </a:lnTo>
                  <a:lnTo>
                    <a:pt x="236" y="118"/>
                  </a:lnTo>
                  <a:lnTo>
                    <a:pt x="244" y="132"/>
                  </a:lnTo>
                  <a:lnTo>
                    <a:pt x="253" y="132"/>
                  </a:lnTo>
                  <a:lnTo>
                    <a:pt x="272" y="118"/>
                  </a:lnTo>
                  <a:lnTo>
                    <a:pt x="283" y="127"/>
                  </a:lnTo>
                  <a:lnTo>
                    <a:pt x="284" y="145"/>
                  </a:lnTo>
                  <a:lnTo>
                    <a:pt x="304" y="156"/>
                  </a:lnTo>
                  <a:lnTo>
                    <a:pt x="301" y="175"/>
                  </a:lnTo>
                  <a:lnTo>
                    <a:pt x="302" y="180"/>
                  </a:lnTo>
                  <a:lnTo>
                    <a:pt x="305" y="183"/>
                  </a:lnTo>
                  <a:lnTo>
                    <a:pt x="298" y="193"/>
                  </a:lnTo>
                  <a:lnTo>
                    <a:pt x="296" y="205"/>
                  </a:lnTo>
                  <a:lnTo>
                    <a:pt x="307" y="229"/>
                  </a:lnTo>
                  <a:lnTo>
                    <a:pt x="323" y="232"/>
                  </a:lnTo>
                  <a:lnTo>
                    <a:pt x="328" y="244"/>
                  </a:lnTo>
                  <a:lnTo>
                    <a:pt x="323" y="268"/>
                  </a:lnTo>
                  <a:lnTo>
                    <a:pt x="299" y="290"/>
                  </a:lnTo>
                  <a:lnTo>
                    <a:pt x="305" y="328"/>
                  </a:lnTo>
                  <a:lnTo>
                    <a:pt x="296" y="344"/>
                  </a:lnTo>
                  <a:lnTo>
                    <a:pt x="302" y="362"/>
                  </a:lnTo>
                  <a:lnTo>
                    <a:pt x="272" y="356"/>
                  </a:lnTo>
                  <a:lnTo>
                    <a:pt x="257" y="362"/>
                  </a:lnTo>
                  <a:lnTo>
                    <a:pt x="242" y="362"/>
                  </a:lnTo>
                  <a:lnTo>
                    <a:pt x="224" y="367"/>
                  </a:lnTo>
                  <a:lnTo>
                    <a:pt x="206" y="370"/>
                  </a:lnTo>
                  <a:lnTo>
                    <a:pt x="178" y="388"/>
                  </a:lnTo>
                  <a:lnTo>
                    <a:pt x="179" y="353"/>
                  </a:lnTo>
                  <a:lnTo>
                    <a:pt x="173" y="344"/>
                  </a:lnTo>
                  <a:lnTo>
                    <a:pt x="154" y="341"/>
                  </a:lnTo>
                  <a:lnTo>
                    <a:pt x="148" y="326"/>
                  </a:lnTo>
                  <a:lnTo>
                    <a:pt x="136" y="325"/>
                  </a:lnTo>
                  <a:lnTo>
                    <a:pt x="131" y="329"/>
                  </a:lnTo>
                  <a:lnTo>
                    <a:pt x="105" y="325"/>
                  </a:lnTo>
                  <a:lnTo>
                    <a:pt x="96" y="332"/>
                  </a:lnTo>
                  <a:lnTo>
                    <a:pt x="91" y="359"/>
                  </a:lnTo>
                  <a:lnTo>
                    <a:pt x="81" y="380"/>
                  </a:lnTo>
                  <a:lnTo>
                    <a:pt x="13" y="320"/>
                  </a:lnTo>
                  <a:lnTo>
                    <a:pt x="0" y="292"/>
                  </a:lnTo>
                  <a:lnTo>
                    <a:pt x="18" y="284"/>
                  </a:lnTo>
                  <a:lnTo>
                    <a:pt x="33" y="276"/>
                  </a:lnTo>
                  <a:lnTo>
                    <a:pt x="33" y="253"/>
                  </a:lnTo>
                  <a:lnTo>
                    <a:pt x="48" y="244"/>
                  </a:lnTo>
                  <a:lnTo>
                    <a:pt x="55" y="228"/>
                  </a:lnTo>
                  <a:lnTo>
                    <a:pt x="72" y="217"/>
                  </a:lnTo>
                  <a:lnTo>
                    <a:pt x="75" y="202"/>
                  </a:lnTo>
                  <a:lnTo>
                    <a:pt x="73" y="186"/>
                  </a:lnTo>
                  <a:lnTo>
                    <a:pt x="84" y="177"/>
                  </a:lnTo>
                  <a:lnTo>
                    <a:pt x="69" y="154"/>
                  </a:lnTo>
                  <a:lnTo>
                    <a:pt x="85" y="123"/>
                  </a:lnTo>
                  <a:lnTo>
                    <a:pt x="67" y="102"/>
                  </a:lnTo>
                  <a:lnTo>
                    <a:pt x="72" y="79"/>
                  </a:lnTo>
                  <a:lnTo>
                    <a:pt x="55" y="58"/>
                  </a:lnTo>
                  <a:lnTo>
                    <a:pt x="55" y="27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7421899" y="4304269"/>
              <a:ext cx="524757" cy="428036"/>
            </a:xfrm>
            <a:custGeom>
              <a:avLst/>
              <a:gdLst>
                <a:gd name="T0" fmla="*/ 731984670 w 268"/>
                <a:gd name="T1" fmla="*/ 0 h 241"/>
                <a:gd name="T2" fmla="*/ 535331388 w 268"/>
                <a:gd name="T3" fmla="*/ 41736159 h 241"/>
                <a:gd name="T4" fmla="*/ 401498902 w 268"/>
                <a:gd name="T5" fmla="*/ 114226072 h 241"/>
                <a:gd name="T6" fmla="*/ 213041108 w 268"/>
                <a:gd name="T7" fmla="*/ 173535568 h 241"/>
                <a:gd name="T8" fmla="*/ 158414094 w 268"/>
                <a:gd name="T9" fmla="*/ 224057695 h 241"/>
                <a:gd name="T10" fmla="*/ 76475201 w 268"/>
                <a:gd name="T11" fmla="*/ 239434561 h 241"/>
                <a:gd name="T12" fmla="*/ 0 w 268"/>
                <a:gd name="T13" fmla="*/ 246024011 h 241"/>
                <a:gd name="T14" fmla="*/ 51895180 w 268"/>
                <a:gd name="T15" fmla="*/ 289956641 h 241"/>
                <a:gd name="T16" fmla="*/ 117444660 w 268"/>
                <a:gd name="T17" fmla="*/ 296547573 h 241"/>
                <a:gd name="T18" fmla="*/ 158414094 w 268"/>
                <a:gd name="T19" fmla="*/ 316317406 h 241"/>
                <a:gd name="T20" fmla="*/ 232159127 w 268"/>
                <a:gd name="T21" fmla="*/ 375625420 h 241"/>
                <a:gd name="T22" fmla="*/ 245815054 w 268"/>
                <a:gd name="T23" fmla="*/ 428345558 h 241"/>
                <a:gd name="T24" fmla="*/ 281322447 w 268"/>
                <a:gd name="T25" fmla="*/ 441525940 h 241"/>
                <a:gd name="T26" fmla="*/ 330485768 w 268"/>
                <a:gd name="T27" fmla="*/ 443722424 h 241"/>
                <a:gd name="T28" fmla="*/ 368723355 w 268"/>
                <a:gd name="T29" fmla="*/ 417363142 h 241"/>
                <a:gd name="T30" fmla="*/ 387842975 w 268"/>
                <a:gd name="T31" fmla="*/ 441525940 h 241"/>
                <a:gd name="T32" fmla="*/ 428812409 w 268"/>
                <a:gd name="T33" fmla="*/ 423952592 h 241"/>
                <a:gd name="T34" fmla="*/ 494363606 w 268"/>
                <a:gd name="T35" fmla="*/ 421756108 h 241"/>
                <a:gd name="T36" fmla="*/ 453394173 w 268"/>
                <a:gd name="T37" fmla="*/ 489851538 h 241"/>
                <a:gd name="T38" fmla="*/ 393305015 w 268"/>
                <a:gd name="T39" fmla="*/ 514014337 h 241"/>
                <a:gd name="T40" fmla="*/ 352335582 w 268"/>
                <a:gd name="T41" fmla="*/ 509621370 h 241"/>
                <a:gd name="T42" fmla="*/ 289516334 w 268"/>
                <a:gd name="T43" fmla="*/ 487655055 h 241"/>
                <a:gd name="T44" fmla="*/ 270396714 w 268"/>
                <a:gd name="T45" fmla="*/ 529391202 h 2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8"/>
                <a:gd name="T70" fmla="*/ 0 h 241"/>
                <a:gd name="T71" fmla="*/ 268 w 268"/>
                <a:gd name="T72" fmla="*/ 241 h 2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8" h="241">
                  <a:moveTo>
                    <a:pt x="268" y="0"/>
                  </a:moveTo>
                  <a:lnTo>
                    <a:pt x="196" y="19"/>
                  </a:lnTo>
                  <a:lnTo>
                    <a:pt x="147" y="52"/>
                  </a:lnTo>
                  <a:lnTo>
                    <a:pt x="78" y="79"/>
                  </a:lnTo>
                  <a:lnTo>
                    <a:pt x="58" y="102"/>
                  </a:lnTo>
                  <a:lnTo>
                    <a:pt x="28" y="109"/>
                  </a:lnTo>
                  <a:lnTo>
                    <a:pt x="0" y="112"/>
                  </a:lnTo>
                  <a:lnTo>
                    <a:pt x="19" y="132"/>
                  </a:lnTo>
                  <a:lnTo>
                    <a:pt x="43" y="135"/>
                  </a:lnTo>
                  <a:lnTo>
                    <a:pt x="58" y="144"/>
                  </a:lnTo>
                  <a:lnTo>
                    <a:pt x="85" y="171"/>
                  </a:lnTo>
                  <a:lnTo>
                    <a:pt x="90" y="195"/>
                  </a:lnTo>
                  <a:lnTo>
                    <a:pt x="103" y="201"/>
                  </a:lnTo>
                  <a:lnTo>
                    <a:pt x="121" y="202"/>
                  </a:lnTo>
                  <a:lnTo>
                    <a:pt x="135" y="190"/>
                  </a:lnTo>
                  <a:lnTo>
                    <a:pt x="142" y="201"/>
                  </a:lnTo>
                  <a:lnTo>
                    <a:pt x="157" y="193"/>
                  </a:lnTo>
                  <a:lnTo>
                    <a:pt x="181" y="192"/>
                  </a:lnTo>
                  <a:lnTo>
                    <a:pt x="166" y="223"/>
                  </a:lnTo>
                  <a:lnTo>
                    <a:pt x="144" y="234"/>
                  </a:lnTo>
                  <a:lnTo>
                    <a:pt x="129" y="232"/>
                  </a:lnTo>
                  <a:lnTo>
                    <a:pt x="106" y="222"/>
                  </a:lnTo>
                  <a:lnTo>
                    <a:pt x="99" y="241"/>
                  </a:lnTo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6648871" y="4283342"/>
              <a:ext cx="442000" cy="441353"/>
            </a:xfrm>
            <a:custGeom>
              <a:avLst/>
              <a:gdLst>
                <a:gd name="T0" fmla="*/ 329709238 w 226"/>
                <a:gd name="T1" fmla="*/ 544758646 h 249"/>
                <a:gd name="T2" fmla="*/ 294284865 w 226"/>
                <a:gd name="T3" fmla="*/ 514129109 h 249"/>
                <a:gd name="T4" fmla="*/ 286110518 w 226"/>
                <a:gd name="T5" fmla="*/ 441933452 h 249"/>
                <a:gd name="T6" fmla="*/ 247962462 w 226"/>
                <a:gd name="T7" fmla="*/ 389426310 h 249"/>
                <a:gd name="T8" fmla="*/ 245238780 w 226"/>
                <a:gd name="T9" fmla="*/ 343481913 h 249"/>
                <a:gd name="T10" fmla="*/ 256136810 w 226"/>
                <a:gd name="T11" fmla="*/ 310666243 h 249"/>
                <a:gd name="T12" fmla="*/ 223439420 w 226"/>
                <a:gd name="T13" fmla="*/ 262534326 h 249"/>
                <a:gd name="T14" fmla="*/ 182565980 w 226"/>
                <a:gd name="T15" fmla="*/ 225341952 h 249"/>
                <a:gd name="T16" fmla="*/ 166217286 w 226"/>
                <a:gd name="T17" fmla="*/ 185961918 h 249"/>
                <a:gd name="T18" fmla="*/ 158042938 w 226"/>
                <a:gd name="T19" fmla="*/ 159709087 h 249"/>
                <a:gd name="T20" fmla="*/ 108995203 w 226"/>
                <a:gd name="T21" fmla="*/ 133454776 h 249"/>
                <a:gd name="T22" fmla="*/ 81746802 w 226"/>
                <a:gd name="T23" fmla="*/ 98450014 h 249"/>
                <a:gd name="T24" fmla="*/ 51773081 w 226"/>
                <a:gd name="T25" fmla="*/ 59070004 h 249"/>
                <a:gd name="T26" fmla="*/ 0 w 226"/>
                <a:gd name="T27" fmla="*/ 32817161 h 249"/>
                <a:gd name="T28" fmla="*/ 81746802 w 226"/>
                <a:gd name="T29" fmla="*/ 0 h 249"/>
                <a:gd name="T30" fmla="*/ 147143258 w 226"/>
                <a:gd name="T31" fmla="*/ 6562841 h 249"/>
                <a:gd name="T32" fmla="*/ 188014995 w 226"/>
                <a:gd name="T33" fmla="*/ 13127161 h 249"/>
                <a:gd name="T34" fmla="*/ 294284865 w 226"/>
                <a:gd name="T35" fmla="*/ 74384772 h 249"/>
                <a:gd name="T36" fmla="*/ 318809558 w 226"/>
                <a:gd name="T37" fmla="*/ 85324315 h 249"/>
                <a:gd name="T38" fmla="*/ 395105669 w 226"/>
                <a:gd name="T39" fmla="*/ 98450014 h 249"/>
                <a:gd name="T40" fmla="*/ 441428175 w 226"/>
                <a:gd name="T41" fmla="*/ 150957157 h 249"/>
                <a:gd name="T42" fmla="*/ 419628711 w 226"/>
                <a:gd name="T43" fmla="*/ 190337144 h 249"/>
                <a:gd name="T44" fmla="*/ 449602522 w 226"/>
                <a:gd name="T45" fmla="*/ 242844333 h 249"/>
                <a:gd name="T46" fmla="*/ 525898633 w 226"/>
                <a:gd name="T47" fmla="*/ 282224320 h 249"/>
                <a:gd name="T48" fmla="*/ 553148659 w 226"/>
                <a:gd name="T49" fmla="*/ 315041469 h 249"/>
                <a:gd name="T50" fmla="*/ 599471061 w 226"/>
                <a:gd name="T51" fmla="*/ 328168624 h 249"/>
                <a:gd name="T52" fmla="*/ 615819756 w 226"/>
                <a:gd name="T53" fmla="*/ 330356237 h 249"/>
                <a:gd name="T54" fmla="*/ 585846048 w 226"/>
                <a:gd name="T55" fmla="*/ 347858618 h 249"/>
                <a:gd name="T56" fmla="*/ 509549938 w 226"/>
                <a:gd name="T57" fmla="*/ 347858618 h 249"/>
                <a:gd name="T58" fmla="*/ 441428175 w 226"/>
                <a:gd name="T59" fmla="*/ 343481913 h 249"/>
                <a:gd name="T60" fmla="*/ 411454364 w 226"/>
                <a:gd name="T61" fmla="*/ 354421456 h 249"/>
                <a:gd name="T62" fmla="*/ 419628711 w 226"/>
                <a:gd name="T63" fmla="*/ 413491529 h 249"/>
                <a:gd name="T64" fmla="*/ 408730682 w 226"/>
                <a:gd name="T65" fmla="*/ 459434354 h 249"/>
                <a:gd name="T66" fmla="*/ 343332601 w 226"/>
                <a:gd name="T67" fmla="*/ 514129109 h 249"/>
                <a:gd name="T68" fmla="*/ 329709238 w 226"/>
                <a:gd name="T69" fmla="*/ 544758646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6"/>
                <a:gd name="T106" fmla="*/ 0 h 249"/>
                <a:gd name="T107" fmla="*/ 226 w 226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6" h="249">
                  <a:moveTo>
                    <a:pt x="121" y="249"/>
                  </a:moveTo>
                  <a:lnTo>
                    <a:pt x="108" y="235"/>
                  </a:lnTo>
                  <a:lnTo>
                    <a:pt x="105" y="202"/>
                  </a:lnTo>
                  <a:lnTo>
                    <a:pt x="91" y="178"/>
                  </a:lnTo>
                  <a:lnTo>
                    <a:pt x="90" y="157"/>
                  </a:lnTo>
                  <a:lnTo>
                    <a:pt x="94" y="142"/>
                  </a:lnTo>
                  <a:lnTo>
                    <a:pt x="82" y="120"/>
                  </a:lnTo>
                  <a:lnTo>
                    <a:pt x="67" y="103"/>
                  </a:lnTo>
                  <a:lnTo>
                    <a:pt x="61" y="85"/>
                  </a:lnTo>
                  <a:lnTo>
                    <a:pt x="58" y="73"/>
                  </a:lnTo>
                  <a:lnTo>
                    <a:pt x="40" y="61"/>
                  </a:lnTo>
                  <a:lnTo>
                    <a:pt x="30" y="45"/>
                  </a:lnTo>
                  <a:lnTo>
                    <a:pt x="19" y="2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54" y="3"/>
                  </a:lnTo>
                  <a:lnTo>
                    <a:pt x="69" y="6"/>
                  </a:lnTo>
                  <a:lnTo>
                    <a:pt x="108" y="34"/>
                  </a:lnTo>
                  <a:lnTo>
                    <a:pt x="117" y="39"/>
                  </a:lnTo>
                  <a:lnTo>
                    <a:pt x="145" y="45"/>
                  </a:lnTo>
                  <a:lnTo>
                    <a:pt x="162" y="69"/>
                  </a:lnTo>
                  <a:lnTo>
                    <a:pt x="154" y="87"/>
                  </a:lnTo>
                  <a:lnTo>
                    <a:pt x="165" y="111"/>
                  </a:lnTo>
                  <a:lnTo>
                    <a:pt x="193" y="129"/>
                  </a:lnTo>
                  <a:lnTo>
                    <a:pt x="203" y="144"/>
                  </a:lnTo>
                  <a:lnTo>
                    <a:pt x="220" y="150"/>
                  </a:lnTo>
                  <a:lnTo>
                    <a:pt x="226" y="151"/>
                  </a:lnTo>
                  <a:lnTo>
                    <a:pt x="215" y="159"/>
                  </a:lnTo>
                  <a:lnTo>
                    <a:pt x="187" y="159"/>
                  </a:lnTo>
                  <a:lnTo>
                    <a:pt x="162" y="157"/>
                  </a:lnTo>
                  <a:lnTo>
                    <a:pt x="151" y="162"/>
                  </a:lnTo>
                  <a:lnTo>
                    <a:pt x="154" y="189"/>
                  </a:lnTo>
                  <a:lnTo>
                    <a:pt x="150" y="210"/>
                  </a:lnTo>
                  <a:lnTo>
                    <a:pt x="126" y="235"/>
                  </a:lnTo>
                  <a:lnTo>
                    <a:pt x="121" y="249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6203109" y="3039183"/>
              <a:ext cx="1045752" cy="778075"/>
            </a:xfrm>
            <a:custGeom>
              <a:avLst/>
              <a:gdLst>
                <a:gd name="T0" fmla="*/ 549819963 w 535"/>
                <a:gd name="T1" fmla="*/ 61811534 h 437"/>
                <a:gd name="T2" fmla="*/ 473606883 w 535"/>
                <a:gd name="T3" fmla="*/ 103755189 h 437"/>
                <a:gd name="T4" fmla="*/ 446388279 w 535"/>
                <a:gd name="T5" fmla="*/ 143490948 h 437"/>
                <a:gd name="T6" fmla="*/ 446388279 w 535"/>
                <a:gd name="T7" fmla="*/ 209716764 h 437"/>
                <a:gd name="T8" fmla="*/ 359287984 w 535"/>
                <a:gd name="T9" fmla="*/ 249452523 h 437"/>
                <a:gd name="T10" fmla="*/ 353845253 w 535"/>
                <a:gd name="T11" fmla="*/ 306849775 h 437"/>
                <a:gd name="T12" fmla="*/ 337513760 w 535"/>
                <a:gd name="T13" fmla="*/ 434887148 h 437"/>
                <a:gd name="T14" fmla="*/ 272187791 w 535"/>
                <a:gd name="T15" fmla="*/ 430472889 h 437"/>
                <a:gd name="T16" fmla="*/ 152426213 w 535"/>
                <a:gd name="T17" fmla="*/ 514358666 h 437"/>
                <a:gd name="T18" fmla="*/ 81655837 w 535"/>
                <a:gd name="T19" fmla="*/ 487868655 h 437"/>
                <a:gd name="T20" fmla="*/ 48994490 w 535"/>
                <a:gd name="T21" fmla="*/ 554094425 h 437"/>
                <a:gd name="T22" fmla="*/ 81655837 w 535"/>
                <a:gd name="T23" fmla="*/ 651227436 h 437"/>
                <a:gd name="T24" fmla="*/ 48994490 w 535"/>
                <a:gd name="T25" fmla="*/ 748358961 h 437"/>
                <a:gd name="T26" fmla="*/ 16331499 w 535"/>
                <a:gd name="T27" fmla="*/ 801340654 h 437"/>
                <a:gd name="T28" fmla="*/ 27218617 w 535"/>
                <a:gd name="T29" fmla="*/ 863152165 h 437"/>
                <a:gd name="T30" fmla="*/ 103431710 w 535"/>
                <a:gd name="T31" fmla="*/ 938209424 h 437"/>
                <a:gd name="T32" fmla="*/ 299406395 w 535"/>
                <a:gd name="T33" fmla="*/ 902887924 h 437"/>
                <a:gd name="T34" fmla="*/ 577038567 w 535"/>
                <a:gd name="T35" fmla="*/ 924963676 h 437"/>
                <a:gd name="T36" fmla="*/ 816564921 w 535"/>
                <a:gd name="T37" fmla="*/ 938209424 h 437"/>
                <a:gd name="T38" fmla="*/ 925439542 w 535"/>
                <a:gd name="T39" fmla="*/ 920547931 h 437"/>
                <a:gd name="T40" fmla="*/ 1107806498 w 535"/>
                <a:gd name="T41" fmla="*/ 924963676 h 437"/>
                <a:gd name="T42" fmla="*/ 1167688086 w 535"/>
                <a:gd name="T43" fmla="*/ 920547931 h 437"/>
                <a:gd name="T44" fmla="*/ 1254788278 w 535"/>
                <a:gd name="T45" fmla="*/ 810170658 h 437"/>
                <a:gd name="T46" fmla="*/ 1325556978 w 535"/>
                <a:gd name="T47" fmla="*/ 788094906 h 437"/>
                <a:gd name="T48" fmla="*/ 1254788278 w 535"/>
                <a:gd name="T49" fmla="*/ 646811691 h 437"/>
                <a:gd name="T50" fmla="*/ 1363662694 w 535"/>
                <a:gd name="T51" fmla="*/ 637981688 h 437"/>
                <a:gd name="T52" fmla="*/ 1456207267 w 535"/>
                <a:gd name="T53" fmla="*/ 523188670 h 437"/>
                <a:gd name="T54" fmla="*/ 1271119771 w 535"/>
                <a:gd name="T55" fmla="*/ 483452911 h 437"/>
                <a:gd name="T56" fmla="*/ 1227569675 w 535"/>
                <a:gd name="T57" fmla="*/ 342169789 h 437"/>
                <a:gd name="T58" fmla="*/ 1091475005 w 535"/>
                <a:gd name="T59" fmla="*/ 218546767 h 437"/>
                <a:gd name="T60" fmla="*/ 1096919386 w 535"/>
                <a:gd name="T61" fmla="*/ 139075203 h 437"/>
                <a:gd name="T62" fmla="*/ 1007097004 w 535"/>
                <a:gd name="T63" fmla="*/ 26490022 h 437"/>
                <a:gd name="T64" fmla="*/ 822009301 w 535"/>
                <a:gd name="T65" fmla="*/ 39735771 h 437"/>
                <a:gd name="T66" fmla="*/ 680470252 w 535"/>
                <a:gd name="T67" fmla="*/ 0 h 4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5"/>
                <a:gd name="T103" fmla="*/ 0 h 437"/>
                <a:gd name="T104" fmla="*/ 535 w 535"/>
                <a:gd name="T105" fmla="*/ 437 h 4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5" h="437">
                  <a:moveTo>
                    <a:pt x="216" y="10"/>
                  </a:moveTo>
                  <a:lnTo>
                    <a:pt x="202" y="28"/>
                  </a:lnTo>
                  <a:lnTo>
                    <a:pt x="192" y="45"/>
                  </a:lnTo>
                  <a:lnTo>
                    <a:pt x="174" y="47"/>
                  </a:lnTo>
                  <a:lnTo>
                    <a:pt x="156" y="53"/>
                  </a:lnTo>
                  <a:lnTo>
                    <a:pt x="164" y="65"/>
                  </a:lnTo>
                  <a:lnTo>
                    <a:pt x="164" y="71"/>
                  </a:lnTo>
                  <a:lnTo>
                    <a:pt x="164" y="95"/>
                  </a:lnTo>
                  <a:lnTo>
                    <a:pt x="148" y="97"/>
                  </a:lnTo>
                  <a:lnTo>
                    <a:pt x="132" y="113"/>
                  </a:lnTo>
                  <a:lnTo>
                    <a:pt x="132" y="131"/>
                  </a:lnTo>
                  <a:lnTo>
                    <a:pt x="130" y="139"/>
                  </a:lnTo>
                  <a:lnTo>
                    <a:pt x="124" y="149"/>
                  </a:lnTo>
                  <a:lnTo>
                    <a:pt x="124" y="197"/>
                  </a:lnTo>
                  <a:lnTo>
                    <a:pt x="114" y="203"/>
                  </a:lnTo>
                  <a:lnTo>
                    <a:pt x="100" y="195"/>
                  </a:lnTo>
                  <a:lnTo>
                    <a:pt x="74" y="215"/>
                  </a:lnTo>
                  <a:lnTo>
                    <a:pt x="56" y="233"/>
                  </a:lnTo>
                  <a:lnTo>
                    <a:pt x="38" y="221"/>
                  </a:lnTo>
                  <a:lnTo>
                    <a:pt x="30" y="221"/>
                  </a:lnTo>
                  <a:lnTo>
                    <a:pt x="14" y="225"/>
                  </a:lnTo>
                  <a:lnTo>
                    <a:pt x="18" y="251"/>
                  </a:lnTo>
                  <a:lnTo>
                    <a:pt x="26" y="277"/>
                  </a:lnTo>
                  <a:lnTo>
                    <a:pt x="30" y="295"/>
                  </a:lnTo>
                  <a:lnTo>
                    <a:pt x="28" y="319"/>
                  </a:lnTo>
                  <a:lnTo>
                    <a:pt x="18" y="339"/>
                  </a:lnTo>
                  <a:lnTo>
                    <a:pt x="0" y="355"/>
                  </a:lnTo>
                  <a:lnTo>
                    <a:pt x="6" y="363"/>
                  </a:lnTo>
                  <a:lnTo>
                    <a:pt x="20" y="373"/>
                  </a:lnTo>
                  <a:lnTo>
                    <a:pt x="10" y="391"/>
                  </a:lnTo>
                  <a:lnTo>
                    <a:pt x="12" y="425"/>
                  </a:lnTo>
                  <a:lnTo>
                    <a:pt x="38" y="425"/>
                  </a:lnTo>
                  <a:lnTo>
                    <a:pt x="50" y="413"/>
                  </a:lnTo>
                  <a:lnTo>
                    <a:pt x="110" y="409"/>
                  </a:lnTo>
                  <a:lnTo>
                    <a:pt x="162" y="411"/>
                  </a:lnTo>
                  <a:lnTo>
                    <a:pt x="212" y="419"/>
                  </a:lnTo>
                  <a:lnTo>
                    <a:pt x="256" y="427"/>
                  </a:lnTo>
                  <a:lnTo>
                    <a:pt x="300" y="425"/>
                  </a:lnTo>
                  <a:lnTo>
                    <a:pt x="320" y="419"/>
                  </a:lnTo>
                  <a:lnTo>
                    <a:pt x="340" y="417"/>
                  </a:lnTo>
                  <a:lnTo>
                    <a:pt x="364" y="429"/>
                  </a:lnTo>
                  <a:lnTo>
                    <a:pt x="407" y="419"/>
                  </a:lnTo>
                  <a:lnTo>
                    <a:pt x="417" y="437"/>
                  </a:lnTo>
                  <a:lnTo>
                    <a:pt x="429" y="417"/>
                  </a:lnTo>
                  <a:lnTo>
                    <a:pt x="431" y="383"/>
                  </a:lnTo>
                  <a:lnTo>
                    <a:pt x="461" y="367"/>
                  </a:lnTo>
                  <a:lnTo>
                    <a:pt x="487" y="363"/>
                  </a:lnTo>
                  <a:lnTo>
                    <a:pt x="487" y="357"/>
                  </a:lnTo>
                  <a:lnTo>
                    <a:pt x="469" y="317"/>
                  </a:lnTo>
                  <a:lnTo>
                    <a:pt x="461" y="293"/>
                  </a:lnTo>
                  <a:lnTo>
                    <a:pt x="477" y="285"/>
                  </a:lnTo>
                  <a:lnTo>
                    <a:pt x="501" y="289"/>
                  </a:lnTo>
                  <a:lnTo>
                    <a:pt x="535" y="275"/>
                  </a:lnTo>
                  <a:lnTo>
                    <a:pt x="535" y="237"/>
                  </a:lnTo>
                  <a:lnTo>
                    <a:pt x="499" y="225"/>
                  </a:lnTo>
                  <a:lnTo>
                    <a:pt x="467" y="219"/>
                  </a:lnTo>
                  <a:lnTo>
                    <a:pt x="449" y="187"/>
                  </a:lnTo>
                  <a:lnTo>
                    <a:pt x="451" y="155"/>
                  </a:lnTo>
                  <a:lnTo>
                    <a:pt x="419" y="123"/>
                  </a:lnTo>
                  <a:lnTo>
                    <a:pt x="401" y="99"/>
                  </a:lnTo>
                  <a:lnTo>
                    <a:pt x="399" y="77"/>
                  </a:lnTo>
                  <a:lnTo>
                    <a:pt x="403" y="63"/>
                  </a:lnTo>
                  <a:lnTo>
                    <a:pt x="403" y="34"/>
                  </a:lnTo>
                  <a:lnTo>
                    <a:pt x="370" y="12"/>
                  </a:lnTo>
                  <a:lnTo>
                    <a:pt x="334" y="12"/>
                  </a:lnTo>
                  <a:lnTo>
                    <a:pt x="302" y="18"/>
                  </a:lnTo>
                  <a:lnTo>
                    <a:pt x="288" y="6"/>
                  </a:lnTo>
                  <a:lnTo>
                    <a:pt x="250" y="0"/>
                  </a:lnTo>
                  <a:lnTo>
                    <a:pt x="216" y="1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6105305" y="3649849"/>
              <a:ext cx="2014390" cy="1206112"/>
            </a:xfrm>
            <a:custGeom>
              <a:avLst/>
              <a:gdLst>
                <a:gd name="T0" fmla="*/ 1620396541 w 1032"/>
                <a:gd name="T1" fmla="*/ 13261090 h 677"/>
                <a:gd name="T2" fmla="*/ 1848393432 w 1032"/>
                <a:gd name="T3" fmla="*/ 79566526 h 677"/>
                <a:gd name="T4" fmla="*/ 2119816163 w 1032"/>
                <a:gd name="T5" fmla="*/ 247540820 h 677"/>
                <a:gd name="T6" fmla="*/ 2147483647 w 1032"/>
                <a:gd name="T7" fmla="*/ 340368407 h 677"/>
                <a:gd name="T8" fmla="*/ 2147483647 w 1032"/>
                <a:gd name="T9" fmla="*/ 402254054 h 677"/>
                <a:gd name="T10" fmla="*/ 2147483647 w 1032"/>
                <a:gd name="T11" fmla="*/ 709469658 h 677"/>
                <a:gd name="T12" fmla="*/ 2147483647 w 1032"/>
                <a:gd name="T13" fmla="*/ 811138649 h 677"/>
                <a:gd name="T14" fmla="*/ 2032960362 w 1032"/>
                <a:gd name="T15" fmla="*/ 996793823 h 677"/>
                <a:gd name="T16" fmla="*/ 1886392845 w 1032"/>
                <a:gd name="T17" fmla="*/ 1111722225 h 677"/>
                <a:gd name="T18" fmla="*/ 2076388263 w 1032"/>
                <a:gd name="T19" fmla="*/ 1253174282 h 677"/>
                <a:gd name="T20" fmla="*/ 2147483647 w 1032"/>
                <a:gd name="T21" fmla="*/ 1235493332 h 677"/>
                <a:gd name="T22" fmla="*/ 2147483647 w 1032"/>
                <a:gd name="T23" fmla="*/ 1239913198 h 677"/>
                <a:gd name="T24" fmla="*/ 2147483647 w 1032"/>
                <a:gd name="T25" fmla="*/ 1315059835 h 677"/>
                <a:gd name="T26" fmla="*/ 2000389436 w 1032"/>
                <a:gd name="T27" fmla="*/ 1407887422 h 677"/>
                <a:gd name="T28" fmla="*/ 1853821919 w 1032"/>
                <a:gd name="T29" fmla="*/ 1478614194 h 677"/>
                <a:gd name="T30" fmla="*/ 1837536456 w 1032"/>
                <a:gd name="T31" fmla="*/ 1328320919 h 677"/>
                <a:gd name="T32" fmla="*/ 1674681417 w 1032"/>
                <a:gd name="T33" fmla="*/ 1306220104 h 677"/>
                <a:gd name="T34" fmla="*/ 1739823680 w 1032"/>
                <a:gd name="T35" fmla="*/ 1173607779 h 677"/>
                <a:gd name="T36" fmla="*/ 1712680830 w 1032"/>
                <a:gd name="T37" fmla="*/ 1111722225 h 677"/>
                <a:gd name="T38" fmla="*/ 1609539566 w 1032"/>
                <a:gd name="T39" fmla="*/ 1138245879 h 677"/>
                <a:gd name="T40" fmla="*/ 1604111079 w 1032"/>
                <a:gd name="T41" fmla="*/ 1071938974 h 677"/>
                <a:gd name="T42" fmla="*/ 1479257512 w 1032"/>
                <a:gd name="T43" fmla="*/ 1076360326 h 677"/>
                <a:gd name="T44" fmla="*/ 1403258686 w 1032"/>
                <a:gd name="T45" fmla="*/ 1133824527 h 677"/>
                <a:gd name="T46" fmla="*/ 1397830198 w 1032"/>
                <a:gd name="T47" fmla="*/ 1235493332 h 677"/>
                <a:gd name="T48" fmla="*/ 1359830785 w 1032"/>
                <a:gd name="T49" fmla="*/ 1270856718 h 677"/>
                <a:gd name="T50" fmla="*/ 1359830785 w 1032"/>
                <a:gd name="T51" fmla="*/ 1315059835 h 677"/>
                <a:gd name="T52" fmla="*/ 1234975570 w 1032"/>
                <a:gd name="T53" fmla="*/ 1328320919 h 677"/>
                <a:gd name="T54" fmla="*/ 1091121473 w 1032"/>
                <a:gd name="T55" fmla="*/ 1306220104 h 677"/>
                <a:gd name="T56" fmla="*/ 1177977275 w 1032"/>
                <a:gd name="T57" fmla="*/ 1142665745 h 677"/>
                <a:gd name="T58" fmla="*/ 1365259272 w 1032"/>
                <a:gd name="T59" fmla="*/ 1120563443 h 677"/>
                <a:gd name="T60" fmla="*/ 1199691225 w 1032"/>
                <a:gd name="T61" fmla="*/ 1036577074 h 677"/>
                <a:gd name="T62" fmla="*/ 1145406349 w 1032"/>
                <a:gd name="T63" fmla="*/ 881863934 h 677"/>
                <a:gd name="T64" fmla="*/ 835983999 w 1032"/>
                <a:gd name="T65" fmla="*/ 793456213 h 677"/>
                <a:gd name="T66" fmla="*/ 705700297 w 1032"/>
                <a:gd name="T67" fmla="*/ 859761632 h 677"/>
                <a:gd name="T68" fmla="*/ 504847904 w 1032"/>
                <a:gd name="T69" fmla="*/ 895125018 h 677"/>
                <a:gd name="T70" fmla="*/ 369135611 w 1032"/>
                <a:gd name="T71" fmla="*/ 881863934 h 677"/>
                <a:gd name="T72" fmla="*/ 217137959 w 1032"/>
                <a:gd name="T73" fmla="*/ 868602850 h 677"/>
                <a:gd name="T74" fmla="*/ 65141877 w 1032"/>
                <a:gd name="T75" fmla="*/ 886283800 h 677"/>
                <a:gd name="T76" fmla="*/ 135712241 w 1032"/>
                <a:gd name="T77" fmla="*/ 665265054 h 677"/>
                <a:gd name="T78" fmla="*/ 287708297 w 1032"/>
                <a:gd name="T79" fmla="*/ 402254054 h 677"/>
                <a:gd name="T80" fmla="*/ 211709420 w 1032"/>
                <a:gd name="T81" fmla="*/ 212177434 h 677"/>
                <a:gd name="T82" fmla="*/ 276851322 w 1032"/>
                <a:gd name="T83" fmla="*/ 154713187 h 677"/>
                <a:gd name="T84" fmla="*/ 613416008 w 1032"/>
                <a:gd name="T85" fmla="*/ 150293321 h 677"/>
                <a:gd name="T86" fmla="*/ 1009694160 w 1032"/>
                <a:gd name="T87" fmla="*/ 167974271 h 677"/>
                <a:gd name="T88" fmla="*/ 1245832546 w 1032"/>
                <a:gd name="T89" fmla="*/ 172394136 h 677"/>
                <a:gd name="T90" fmla="*/ 1305545909 w 1032"/>
                <a:gd name="T91" fmla="*/ 92827610 h 6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32"/>
                <a:gd name="T139" fmla="*/ 0 h 677"/>
                <a:gd name="T140" fmla="*/ 1032 w 1032"/>
                <a:gd name="T141" fmla="*/ 677 h 6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32" h="677">
                  <a:moveTo>
                    <a:pt x="537" y="20"/>
                  </a:moveTo>
                  <a:lnTo>
                    <a:pt x="563" y="16"/>
                  </a:lnTo>
                  <a:lnTo>
                    <a:pt x="597" y="6"/>
                  </a:lnTo>
                  <a:lnTo>
                    <a:pt x="631" y="0"/>
                  </a:lnTo>
                  <a:lnTo>
                    <a:pt x="665" y="6"/>
                  </a:lnTo>
                  <a:lnTo>
                    <a:pt x="681" y="36"/>
                  </a:lnTo>
                  <a:lnTo>
                    <a:pt x="705" y="62"/>
                  </a:lnTo>
                  <a:lnTo>
                    <a:pt x="751" y="86"/>
                  </a:lnTo>
                  <a:lnTo>
                    <a:pt x="781" y="112"/>
                  </a:lnTo>
                  <a:lnTo>
                    <a:pt x="807" y="140"/>
                  </a:lnTo>
                  <a:lnTo>
                    <a:pt x="871" y="140"/>
                  </a:lnTo>
                  <a:lnTo>
                    <a:pt x="891" y="154"/>
                  </a:lnTo>
                  <a:lnTo>
                    <a:pt x="927" y="168"/>
                  </a:lnTo>
                  <a:lnTo>
                    <a:pt x="967" y="170"/>
                  </a:lnTo>
                  <a:lnTo>
                    <a:pt x="1011" y="182"/>
                  </a:lnTo>
                  <a:lnTo>
                    <a:pt x="1032" y="234"/>
                  </a:lnTo>
                  <a:lnTo>
                    <a:pt x="1021" y="293"/>
                  </a:lnTo>
                  <a:lnTo>
                    <a:pt x="999" y="321"/>
                  </a:lnTo>
                  <a:lnTo>
                    <a:pt x="963" y="333"/>
                  </a:lnTo>
                  <a:lnTo>
                    <a:pt x="951" y="349"/>
                  </a:lnTo>
                  <a:lnTo>
                    <a:pt x="947" y="367"/>
                  </a:lnTo>
                  <a:lnTo>
                    <a:pt x="865" y="391"/>
                  </a:lnTo>
                  <a:lnTo>
                    <a:pt x="819" y="423"/>
                  </a:lnTo>
                  <a:lnTo>
                    <a:pt x="749" y="451"/>
                  </a:lnTo>
                  <a:lnTo>
                    <a:pt x="729" y="473"/>
                  </a:lnTo>
                  <a:lnTo>
                    <a:pt x="675" y="481"/>
                  </a:lnTo>
                  <a:lnTo>
                    <a:pt x="695" y="503"/>
                  </a:lnTo>
                  <a:lnTo>
                    <a:pt x="721" y="503"/>
                  </a:lnTo>
                  <a:lnTo>
                    <a:pt x="761" y="541"/>
                  </a:lnTo>
                  <a:lnTo>
                    <a:pt x="765" y="567"/>
                  </a:lnTo>
                  <a:lnTo>
                    <a:pt x="787" y="571"/>
                  </a:lnTo>
                  <a:lnTo>
                    <a:pt x="799" y="571"/>
                  </a:lnTo>
                  <a:lnTo>
                    <a:pt x="809" y="559"/>
                  </a:lnTo>
                  <a:lnTo>
                    <a:pt x="823" y="571"/>
                  </a:lnTo>
                  <a:lnTo>
                    <a:pt x="837" y="559"/>
                  </a:lnTo>
                  <a:lnTo>
                    <a:pt x="855" y="561"/>
                  </a:lnTo>
                  <a:lnTo>
                    <a:pt x="839" y="593"/>
                  </a:lnTo>
                  <a:lnTo>
                    <a:pt x="819" y="605"/>
                  </a:lnTo>
                  <a:lnTo>
                    <a:pt x="795" y="595"/>
                  </a:lnTo>
                  <a:lnTo>
                    <a:pt x="783" y="589"/>
                  </a:lnTo>
                  <a:lnTo>
                    <a:pt x="777" y="609"/>
                  </a:lnTo>
                  <a:lnTo>
                    <a:pt x="737" y="637"/>
                  </a:lnTo>
                  <a:lnTo>
                    <a:pt x="725" y="655"/>
                  </a:lnTo>
                  <a:lnTo>
                    <a:pt x="713" y="677"/>
                  </a:lnTo>
                  <a:lnTo>
                    <a:pt x="683" y="669"/>
                  </a:lnTo>
                  <a:lnTo>
                    <a:pt x="683" y="657"/>
                  </a:lnTo>
                  <a:lnTo>
                    <a:pt x="689" y="637"/>
                  </a:lnTo>
                  <a:lnTo>
                    <a:pt x="677" y="601"/>
                  </a:lnTo>
                  <a:lnTo>
                    <a:pt x="661" y="599"/>
                  </a:lnTo>
                  <a:lnTo>
                    <a:pt x="645" y="599"/>
                  </a:lnTo>
                  <a:lnTo>
                    <a:pt x="617" y="591"/>
                  </a:lnTo>
                  <a:lnTo>
                    <a:pt x="623" y="571"/>
                  </a:lnTo>
                  <a:lnTo>
                    <a:pt x="637" y="551"/>
                  </a:lnTo>
                  <a:lnTo>
                    <a:pt x="641" y="531"/>
                  </a:lnTo>
                  <a:lnTo>
                    <a:pt x="667" y="513"/>
                  </a:lnTo>
                  <a:lnTo>
                    <a:pt x="661" y="495"/>
                  </a:lnTo>
                  <a:lnTo>
                    <a:pt x="631" y="503"/>
                  </a:lnTo>
                  <a:lnTo>
                    <a:pt x="613" y="511"/>
                  </a:lnTo>
                  <a:lnTo>
                    <a:pt x="593" y="507"/>
                  </a:lnTo>
                  <a:lnTo>
                    <a:pt x="593" y="515"/>
                  </a:lnTo>
                  <a:lnTo>
                    <a:pt x="567" y="501"/>
                  </a:lnTo>
                  <a:lnTo>
                    <a:pt x="569" y="493"/>
                  </a:lnTo>
                  <a:lnTo>
                    <a:pt x="591" y="485"/>
                  </a:lnTo>
                  <a:lnTo>
                    <a:pt x="579" y="469"/>
                  </a:lnTo>
                  <a:lnTo>
                    <a:pt x="559" y="473"/>
                  </a:lnTo>
                  <a:lnTo>
                    <a:pt x="545" y="487"/>
                  </a:lnTo>
                  <a:lnTo>
                    <a:pt x="533" y="493"/>
                  </a:lnTo>
                  <a:lnTo>
                    <a:pt x="531" y="511"/>
                  </a:lnTo>
                  <a:lnTo>
                    <a:pt x="517" y="513"/>
                  </a:lnTo>
                  <a:lnTo>
                    <a:pt x="531" y="527"/>
                  </a:lnTo>
                  <a:lnTo>
                    <a:pt x="531" y="541"/>
                  </a:lnTo>
                  <a:lnTo>
                    <a:pt x="515" y="559"/>
                  </a:lnTo>
                  <a:lnTo>
                    <a:pt x="495" y="551"/>
                  </a:lnTo>
                  <a:lnTo>
                    <a:pt x="509" y="571"/>
                  </a:lnTo>
                  <a:lnTo>
                    <a:pt x="501" y="575"/>
                  </a:lnTo>
                  <a:lnTo>
                    <a:pt x="475" y="551"/>
                  </a:lnTo>
                  <a:lnTo>
                    <a:pt x="483" y="583"/>
                  </a:lnTo>
                  <a:lnTo>
                    <a:pt x="501" y="595"/>
                  </a:lnTo>
                  <a:lnTo>
                    <a:pt x="483" y="613"/>
                  </a:lnTo>
                  <a:lnTo>
                    <a:pt x="475" y="603"/>
                  </a:lnTo>
                  <a:lnTo>
                    <a:pt x="455" y="601"/>
                  </a:lnTo>
                  <a:lnTo>
                    <a:pt x="442" y="607"/>
                  </a:lnTo>
                  <a:lnTo>
                    <a:pt x="400" y="609"/>
                  </a:lnTo>
                  <a:lnTo>
                    <a:pt x="402" y="591"/>
                  </a:lnTo>
                  <a:lnTo>
                    <a:pt x="430" y="563"/>
                  </a:lnTo>
                  <a:lnTo>
                    <a:pt x="432" y="537"/>
                  </a:lnTo>
                  <a:lnTo>
                    <a:pt x="434" y="517"/>
                  </a:lnTo>
                  <a:lnTo>
                    <a:pt x="459" y="513"/>
                  </a:lnTo>
                  <a:lnTo>
                    <a:pt x="495" y="515"/>
                  </a:lnTo>
                  <a:lnTo>
                    <a:pt x="503" y="507"/>
                  </a:lnTo>
                  <a:lnTo>
                    <a:pt x="479" y="499"/>
                  </a:lnTo>
                  <a:lnTo>
                    <a:pt x="471" y="485"/>
                  </a:lnTo>
                  <a:lnTo>
                    <a:pt x="442" y="469"/>
                  </a:lnTo>
                  <a:lnTo>
                    <a:pt x="432" y="441"/>
                  </a:lnTo>
                  <a:lnTo>
                    <a:pt x="438" y="427"/>
                  </a:lnTo>
                  <a:lnTo>
                    <a:pt x="422" y="399"/>
                  </a:lnTo>
                  <a:lnTo>
                    <a:pt x="384" y="393"/>
                  </a:lnTo>
                  <a:lnTo>
                    <a:pt x="344" y="361"/>
                  </a:lnTo>
                  <a:lnTo>
                    <a:pt x="308" y="359"/>
                  </a:lnTo>
                  <a:lnTo>
                    <a:pt x="282" y="367"/>
                  </a:lnTo>
                  <a:lnTo>
                    <a:pt x="272" y="381"/>
                  </a:lnTo>
                  <a:lnTo>
                    <a:pt x="260" y="389"/>
                  </a:lnTo>
                  <a:lnTo>
                    <a:pt x="230" y="391"/>
                  </a:lnTo>
                  <a:lnTo>
                    <a:pt x="214" y="405"/>
                  </a:lnTo>
                  <a:lnTo>
                    <a:pt x="186" y="405"/>
                  </a:lnTo>
                  <a:lnTo>
                    <a:pt x="176" y="393"/>
                  </a:lnTo>
                  <a:lnTo>
                    <a:pt x="164" y="389"/>
                  </a:lnTo>
                  <a:lnTo>
                    <a:pt x="136" y="399"/>
                  </a:lnTo>
                  <a:lnTo>
                    <a:pt x="116" y="401"/>
                  </a:lnTo>
                  <a:lnTo>
                    <a:pt x="102" y="389"/>
                  </a:lnTo>
                  <a:lnTo>
                    <a:pt x="80" y="393"/>
                  </a:lnTo>
                  <a:lnTo>
                    <a:pt x="60" y="405"/>
                  </a:lnTo>
                  <a:lnTo>
                    <a:pt x="50" y="401"/>
                  </a:lnTo>
                  <a:lnTo>
                    <a:pt x="24" y="401"/>
                  </a:lnTo>
                  <a:lnTo>
                    <a:pt x="0" y="361"/>
                  </a:lnTo>
                  <a:lnTo>
                    <a:pt x="4" y="343"/>
                  </a:lnTo>
                  <a:lnTo>
                    <a:pt x="50" y="301"/>
                  </a:lnTo>
                  <a:lnTo>
                    <a:pt x="36" y="252"/>
                  </a:lnTo>
                  <a:lnTo>
                    <a:pt x="90" y="208"/>
                  </a:lnTo>
                  <a:lnTo>
                    <a:pt x="106" y="182"/>
                  </a:lnTo>
                  <a:lnTo>
                    <a:pt x="104" y="156"/>
                  </a:lnTo>
                  <a:lnTo>
                    <a:pt x="92" y="124"/>
                  </a:lnTo>
                  <a:lnTo>
                    <a:pt x="78" y="96"/>
                  </a:lnTo>
                  <a:lnTo>
                    <a:pt x="60" y="82"/>
                  </a:lnTo>
                  <a:lnTo>
                    <a:pt x="90" y="84"/>
                  </a:lnTo>
                  <a:lnTo>
                    <a:pt x="102" y="70"/>
                  </a:lnTo>
                  <a:lnTo>
                    <a:pt x="158" y="68"/>
                  </a:lnTo>
                  <a:lnTo>
                    <a:pt x="212" y="68"/>
                  </a:lnTo>
                  <a:lnTo>
                    <a:pt x="226" y="68"/>
                  </a:lnTo>
                  <a:lnTo>
                    <a:pt x="298" y="84"/>
                  </a:lnTo>
                  <a:lnTo>
                    <a:pt x="350" y="84"/>
                  </a:lnTo>
                  <a:lnTo>
                    <a:pt x="372" y="76"/>
                  </a:lnTo>
                  <a:lnTo>
                    <a:pt x="392" y="76"/>
                  </a:lnTo>
                  <a:lnTo>
                    <a:pt x="414" y="84"/>
                  </a:lnTo>
                  <a:lnTo>
                    <a:pt x="459" y="78"/>
                  </a:lnTo>
                  <a:lnTo>
                    <a:pt x="467" y="92"/>
                  </a:lnTo>
                  <a:lnTo>
                    <a:pt x="483" y="74"/>
                  </a:lnTo>
                  <a:lnTo>
                    <a:pt x="481" y="42"/>
                  </a:lnTo>
                  <a:lnTo>
                    <a:pt x="517" y="22"/>
                  </a:lnTo>
                  <a:lnTo>
                    <a:pt x="537" y="20"/>
                  </a:lnTo>
                  <a:close/>
                </a:path>
              </a:pathLst>
            </a:cu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101" name="AutoShape 141"/>
            <p:cNvCxnSpPr>
              <a:cxnSpLocks noChangeShapeType="1"/>
            </p:cNvCxnSpPr>
            <p:nvPr/>
          </p:nvCxnSpPr>
          <p:spPr bwMode="auto">
            <a:xfrm flipH="1" flipV="1">
              <a:off x="3323531" y="2683913"/>
              <a:ext cx="908496" cy="1052968"/>
            </a:xfrm>
            <a:prstGeom prst="straightConnector1">
              <a:avLst/>
            </a:prstGeom>
            <a:ln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AutoShape 141"/>
            <p:cNvCxnSpPr>
              <a:cxnSpLocks noChangeShapeType="1"/>
            </p:cNvCxnSpPr>
            <p:nvPr/>
          </p:nvCxnSpPr>
          <p:spPr bwMode="auto">
            <a:xfrm flipH="1" flipV="1">
              <a:off x="2689684" y="3319784"/>
              <a:ext cx="1517905" cy="543132"/>
            </a:xfrm>
            <a:prstGeom prst="straightConnector1">
              <a:avLst/>
            </a:prstGeom>
            <a:ln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208" descr="Indesca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291" y="5788128"/>
              <a:ext cx="1796211" cy="306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9" name="108 Conector recto de flecha"/>
            <p:cNvCxnSpPr>
              <a:endCxn id="113" idx="27"/>
            </p:cNvCxnSpPr>
            <p:nvPr/>
          </p:nvCxnSpPr>
          <p:spPr>
            <a:xfrm flipV="1">
              <a:off x="4286525" y="2908022"/>
              <a:ext cx="1224056" cy="6857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107 Conector recto de flecha"/>
            <p:cNvCxnSpPr/>
            <p:nvPr/>
          </p:nvCxnSpPr>
          <p:spPr>
            <a:xfrm>
              <a:off x="4099858" y="4591528"/>
              <a:ext cx="252496" cy="5973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15" name="11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150" y="2398079"/>
              <a:ext cx="2078500" cy="691513"/>
            </a:xfrm>
            <a:prstGeom prst="rect">
              <a:avLst/>
            </a:prstGeom>
          </p:spPr>
        </p:pic>
        <p:pic>
          <p:nvPicPr>
            <p:cNvPr id="116" name="11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872" y="1964496"/>
              <a:ext cx="2044564" cy="685148"/>
            </a:xfrm>
            <a:prstGeom prst="rect">
              <a:avLst/>
            </a:prstGeom>
          </p:spPr>
        </p:pic>
        <p:pic>
          <p:nvPicPr>
            <p:cNvPr id="117" name="116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35" y="4827063"/>
              <a:ext cx="1459492" cy="601513"/>
            </a:xfrm>
            <a:prstGeom prst="rect">
              <a:avLst/>
            </a:prstGeom>
          </p:spPr>
        </p:pic>
        <p:pic>
          <p:nvPicPr>
            <p:cNvPr id="118" name="117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828" y="2902502"/>
              <a:ext cx="1190856" cy="1166049"/>
            </a:xfrm>
            <a:prstGeom prst="rect">
              <a:avLst/>
            </a:prstGeom>
          </p:spPr>
        </p:pic>
        <p:cxnSp>
          <p:nvCxnSpPr>
            <p:cNvPr id="123" name="122 Conector recto de flecha"/>
            <p:cNvCxnSpPr>
              <a:stCxn id="11" idx="22"/>
            </p:cNvCxnSpPr>
            <p:nvPr/>
          </p:nvCxnSpPr>
          <p:spPr>
            <a:xfrm>
              <a:off x="3561056" y="5167320"/>
              <a:ext cx="538802" cy="5551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9" name="Title 6"/>
          <p:cNvSpPr txBox="1">
            <a:spLocks/>
          </p:cNvSpPr>
          <p:nvPr/>
        </p:nvSpPr>
        <p:spPr>
          <a:xfrm>
            <a:off x="4355976" y="620688"/>
            <a:ext cx="4474840" cy="576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altLang="en-US" sz="2800" b="1" dirty="0" err="1" smtClean="0">
                <a:solidFill>
                  <a:srgbClr val="262626"/>
                </a:solidFill>
              </a:rPr>
              <a:t>Who</a:t>
            </a:r>
            <a:r>
              <a:rPr lang="es-ES" altLang="en-US" sz="2800" b="1" dirty="0" smtClean="0">
                <a:solidFill>
                  <a:srgbClr val="262626"/>
                </a:solidFill>
              </a:rPr>
              <a:t> </a:t>
            </a:r>
            <a:r>
              <a:rPr lang="es-ES" altLang="en-US" sz="2800" b="1" dirty="0" err="1" smtClean="0">
                <a:solidFill>
                  <a:srgbClr val="262626"/>
                </a:solidFill>
              </a:rPr>
              <a:t>we</a:t>
            </a:r>
            <a:r>
              <a:rPr lang="es-ES" altLang="en-US" sz="2800" b="1" dirty="0" smtClean="0">
                <a:solidFill>
                  <a:srgbClr val="262626"/>
                </a:solidFill>
              </a:rPr>
              <a:t> are?</a:t>
            </a:r>
            <a:endParaRPr lang="es-ES" altLang="en-US" sz="28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/>
          <p:cNvSpPr txBox="1">
            <a:spLocks/>
          </p:cNvSpPr>
          <p:nvPr/>
        </p:nvSpPr>
        <p:spPr>
          <a:xfrm>
            <a:off x="4355976" y="620688"/>
            <a:ext cx="4474840" cy="576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800" b="1" dirty="0" smtClean="0">
                <a:solidFill>
                  <a:srgbClr val="262626"/>
                </a:solidFill>
              </a:rPr>
              <a:t>Which are our objectives?</a:t>
            </a:r>
            <a:endParaRPr lang="en-US" altLang="en-US" sz="2800" b="1" dirty="0">
              <a:solidFill>
                <a:srgbClr val="262626"/>
              </a:solidFill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441419" y="1327121"/>
            <a:ext cx="8403148" cy="5135360"/>
          </a:xfrm>
          <a:prstGeom prst="rect">
            <a:avLst/>
          </a:prstGeom>
        </p:spPr>
        <p:txBody>
          <a:bodyPr/>
          <a:lstStyle>
            <a:lvl1pPr marL="469828" indent="-46982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7910" indent="-4364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04724" indent="-39522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93602" indent="-3872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93592" indent="-398402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50722" indent="-398402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7851" indent="-398402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4982" indent="-398402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111" indent="-398402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100000"/>
              <a:buNone/>
            </a:pPr>
            <a:r>
              <a:rPr lang="en-US" sz="2000" kern="0" dirty="0" smtClean="0">
                <a:cs typeface="Arial" pitchFamily="34" charset="0"/>
              </a:rPr>
              <a:t>One </a:t>
            </a:r>
            <a:r>
              <a:rPr lang="en-US" sz="2000" kern="0" dirty="0">
                <a:cs typeface="Arial" pitchFamily="34" charset="0"/>
              </a:rPr>
              <a:t>of the main aims of the project is to foster the </a:t>
            </a:r>
            <a:r>
              <a:rPr lang="en-US" sz="2000" b="1" kern="0" dirty="0">
                <a:cs typeface="Arial" pitchFamily="34" charset="0"/>
              </a:rPr>
              <a:t>internationalization of European firms</a:t>
            </a:r>
            <a:r>
              <a:rPr lang="en-US" sz="2000" kern="0" dirty="0">
                <a:cs typeface="Arial" pitchFamily="34" charset="0"/>
              </a:rPr>
              <a:t>, which still depend largely on their domestic markets despite the opportunities offered </a:t>
            </a:r>
            <a:r>
              <a:rPr lang="en-US" sz="2000" kern="0" dirty="0" smtClean="0">
                <a:cs typeface="Arial" pitchFamily="34" charset="0"/>
              </a:rPr>
              <a:t>by globalization </a:t>
            </a:r>
            <a:r>
              <a:rPr lang="en-US" sz="2000" kern="0" dirty="0">
                <a:cs typeface="Arial" pitchFamily="34" charset="0"/>
              </a:rPr>
              <a:t>at large</a:t>
            </a:r>
          </a:p>
          <a:p>
            <a:pPr marL="0" indent="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100000"/>
              <a:buNone/>
            </a:pPr>
            <a:r>
              <a:rPr lang="en-US" sz="2000" kern="0" dirty="0" smtClean="0">
                <a:cs typeface="Arial" pitchFamily="34" charset="0"/>
              </a:rPr>
              <a:t>BENEFITS: Evidences </a:t>
            </a:r>
            <a:r>
              <a:rPr lang="en-US" sz="2000" kern="0" dirty="0">
                <a:cs typeface="Arial" pitchFamily="34" charset="0"/>
              </a:rPr>
              <a:t>prove the direct link between internationalization and increased SME performance:</a:t>
            </a:r>
          </a:p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 smtClean="0">
                <a:cs typeface="Arial" pitchFamily="34" charset="0"/>
              </a:rPr>
              <a:t>Being </a:t>
            </a:r>
            <a:r>
              <a:rPr lang="en-US" sz="2000" kern="0" dirty="0">
                <a:cs typeface="Arial" pitchFamily="34" charset="0"/>
              </a:rPr>
              <a:t>internationally active correlates strongly with </a:t>
            </a:r>
            <a:r>
              <a:rPr lang="en-US" sz="2000" u="sng" kern="0" dirty="0">
                <a:cs typeface="Arial" pitchFamily="34" charset="0"/>
              </a:rPr>
              <a:t>higher turnover </a:t>
            </a:r>
            <a:r>
              <a:rPr lang="en-US" sz="2000" u="sng" kern="0" dirty="0" smtClean="0">
                <a:cs typeface="Arial" pitchFamily="34" charset="0"/>
              </a:rPr>
              <a:t>growth</a:t>
            </a:r>
            <a:endParaRPr lang="en-US" sz="2000" u="sng" kern="0" dirty="0"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 smtClean="0">
                <a:cs typeface="Arial" pitchFamily="34" charset="0"/>
              </a:rPr>
              <a:t>SMEs </a:t>
            </a:r>
            <a:r>
              <a:rPr lang="en-US" sz="2000" kern="0" dirty="0">
                <a:cs typeface="Arial" pitchFamily="34" charset="0"/>
              </a:rPr>
              <a:t>that are internationally active generally report </a:t>
            </a:r>
            <a:r>
              <a:rPr lang="en-US" sz="2000" u="sng" kern="0" dirty="0">
                <a:cs typeface="Arial" pitchFamily="34" charset="0"/>
              </a:rPr>
              <a:t>higher employment </a:t>
            </a:r>
            <a:r>
              <a:rPr lang="en-US" sz="2000" u="sng" kern="0" dirty="0" smtClean="0">
                <a:cs typeface="Arial" pitchFamily="34" charset="0"/>
              </a:rPr>
              <a:t>growth</a:t>
            </a:r>
            <a:endParaRPr lang="en-US" sz="2000" u="sng" kern="0" dirty="0"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 smtClean="0">
                <a:cs typeface="Arial" pitchFamily="34" charset="0"/>
              </a:rPr>
              <a:t>The </a:t>
            </a:r>
            <a:r>
              <a:rPr lang="en-US" sz="2000" kern="0" dirty="0">
                <a:cs typeface="Arial" pitchFamily="34" charset="0"/>
              </a:rPr>
              <a:t>relationship between </a:t>
            </a:r>
            <a:r>
              <a:rPr lang="en-US" sz="2000" u="sng" kern="0" dirty="0" smtClean="0">
                <a:cs typeface="Arial" pitchFamily="34" charset="0"/>
              </a:rPr>
              <a:t>internationalization </a:t>
            </a:r>
            <a:r>
              <a:rPr lang="en-US" sz="2000" u="sng" kern="0" dirty="0">
                <a:cs typeface="Arial" pitchFamily="34" charset="0"/>
              </a:rPr>
              <a:t>and innovation is </a:t>
            </a:r>
            <a:r>
              <a:rPr lang="en-US" sz="2000" u="sng" kern="0" dirty="0" smtClean="0">
                <a:cs typeface="Arial" pitchFamily="34" charset="0"/>
              </a:rPr>
              <a:t>strong</a:t>
            </a:r>
            <a:endParaRPr lang="en-US" sz="2000" u="sng" kern="0" dirty="0">
              <a:cs typeface="Arial" pitchFamily="34" charset="0"/>
            </a:endParaRPr>
          </a:p>
          <a:p>
            <a:pPr marL="0" indent="0" algn="just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100000"/>
              <a:buNone/>
            </a:pPr>
            <a:r>
              <a:rPr lang="en-US" sz="2000" kern="0" dirty="0">
                <a:cs typeface="Arial" pitchFamily="34" charset="0"/>
              </a:rPr>
              <a:t>Despite evidences of the positive impact of internationalization activities, </a:t>
            </a:r>
            <a:r>
              <a:rPr lang="en-US" sz="2000" u="sng" kern="0" dirty="0" smtClean="0">
                <a:cs typeface="Arial" pitchFamily="34" charset="0"/>
              </a:rPr>
              <a:t>only </a:t>
            </a:r>
            <a:r>
              <a:rPr lang="en-US" sz="2000" u="sng" kern="0" dirty="0">
                <a:cs typeface="Arial" pitchFamily="34" charset="0"/>
              </a:rPr>
              <a:t>25% of EU based SMEs had been involved in exports</a:t>
            </a:r>
            <a:r>
              <a:rPr lang="en-US" sz="2000" kern="0" dirty="0">
                <a:cs typeface="Arial" pitchFamily="34" charset="0"/>
              </a:rPr>
              <a:t> (inside Europe and beyond) in the three previous years and that </a:t>
            </a:r>
            <a:r>
              <a:rPr lang="en-US" sz="2000" u="sng" kern="0" dirty="0">
                <a:cs typeface="Arial" pitchFamily="34" charset="0"/>
              </a:rPr>
              <a:t>only 13% targeted markets outside the EU</a:t>
            </a:r>
            <a:r>
              <a:rPr lang="en-US" sz="2000" kern="0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81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420955" y="1844824"/>
            <a:ext cx="8403148" cy="3384376"/>
          </a:xfrm>
          <a:prstGeom prst="rect">
            <a:avLst/>
          </a:prstGeom>
        </p:spPr>
        <p:txBody>
          <a:bodyPr/>
          <a:lstStyle>
            <a:lvl1pPr marL="469828" indent="-46982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7910" indent="-4364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04724" indent="-39522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93602" indent="-3872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93592" indent="-398402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50722" indent="-398402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7851" indent="-398402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4982" indent="-398402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111" indent="-398402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700" kern="0" dirty="0">
                <a:cs typeface="Arial" pitchFamily="34" charset="0"/>
              </a:rPr>
              <a:t>Budget: 600.000€ (EU Funding 450.000€)</a:t>
            </a:r>
          </a:p>
          <a:p>
            <a:pPr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700" kern="0" dirty="0">
                <a:cs typeface="Arial" pitchFamily="34" charset="0"/>
              </a:rPr>
              <a:t>Duration: 2 years (2016 – 2017</a:t>
            </a:r>
            <a:r>
              <a:rPr lang="en-US" sz="2700" kern="0" dirty="0" smtClean="0">
                <a:cs typeface="Arial" pitchFamily="34" charset="0"/>
              </a:rPr>
              <a:t>)</a:t>
            </a:r>
          </a:p>
          <a:p>
            <a:pPr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2700" kern="0" dirty="0"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700" kern="0" dirty="0">
                <a:cs typeface="Arial" pitchFamily="34" charset="0"/>
              </a:rPr>
              <a:t>5 project partners (823 members)</a:t>
            </a:r>
          </a:p>
          <a:p>
            <a:pPr lvl="1"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2300" kern="0" dirty="0" smtClean="0">
              <a:cs typeface="Arial" pitchFamily="34" charset="0"/>
            </a:endParaRPr>
          </a:p>
          <a:p>
            <a:pPr lvl="1"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00" kern="0" dirty="0" smtClean="0">
                <a:cs typeface="Arial" pitchFamily="34" charset="0"/>
              </a:rPr>
              <a:t>Coordinator</a:t>
            </a:r>
            <a:r>
              <a:rPr lang="en-US" sz="2300" kern="0" dirty="0">
                <a:cs typeface="Arial" pitchFamily="34" charset="0"/>
              </a:rPr>
              <a:t>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225" y="4269978"/>
            <a:ext cx="2214887" cy="38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83231"/>
            <a:ext cx="1190856" cy="116604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37765"/>
            <a:ext cx="2044564" cy="68514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20501"/>
            <a:ext cx="2078500" cy="69151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05" y="5017301"/>
            <a:ext cx="1712075" cy="70561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84784"/>
            <a:ext cx="1368152" cy="1333787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4355976" y="620688"/>
            <a:ext cx="4474840" cy="576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altLang="en-US" sz="2800" b="1" dirty="0" smtClean="0">
                <a:solidFill>
                  <a:srgbClr val="262626"/>
                </a:solidFill>
              </a:rPr>
              <a:t>Basic </a:t>
            </a:r>
            <a:r>
              <a:rPr lang="es-ES" altLang="en-US" sz="2800" b="1" dirty="0" err="1" smtClean="0">
                <a:solidFill>
                  <a:srgbClr val="262626"/>
                </a:solidFill>
              </a:rPr>
              <a:t>Information</a:t>
            </a:r>
            <a:endParaRPr lang="es-ES" altLang="en-US" sz="28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934072" y="1196752"/>
            <a:ext cx="595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5837" lvl="2"/>
            <a:endParaRPr lang="es-ES" sz="2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endParaRPr lang="ca-ES" sz="2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780928"/>
            <a:ext cx="6078807" cy="3819326"/>
          </a:xfrm>
          <a:prstGeom prst="rect">
            <a:avLst/>
          </a:prstGeom>
        </p:spPr>
      </p:pic>
      <p:sp>
        <p:nvSpPr>
          <p:cNvPr id="10" name="8 CuadroTexto"/>
          <p:cNvSpPr txBox="1"/>
          <p:nvPr/>
        </p:nvSpPr>
        <p:spPr>
          <a:xfrm>
            <a:off x="971600" y="1366028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Definition of the sports industry as:</a:t>
            </a:r>
          </a:p>
          <a:p>
            <a:pPr algn="ctr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One final consumer (sports practitioner)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3 main value chains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4355976" y="620688"/>
            <a:ext cx="4474840" cy="576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altLang="en-US" sz="2800" b="1" dirty="0" err="1" smtClean="0">
                <a:solidFill>
                  <a:srgbClr val="262626"/>
                </a:solidFill>
              </a:rPr>
              <a:t>The</a:t>
            </a:r>
            <a:r>
              <a:rPr lang="es-ES" altLang="en-US" sz="2800" b="1" dirty="0" smtClean="0">
                <a:solidFill>
                  <a:srgbClr val="262626"/>
                </a:solidFill>
              </a:rPr>
              <a:t> </a:t>
            </a:r>
            <a:r>
              <a:rPr lang="es-ES" altLang="en-US" sz="2800" b="1" dirty="0" err="1" smtClean="0">
                <a:solidFill>
                  <a:srgbClr val="262626"/>
                </a:solidFill>
              </a:rPr>
              <a:t>alliance</a:t>
            </a:r>
            <a:r>
              <a:rPr lang="es-ES" altLang="en-US" sz="2800" b="1" dirty="0" smtClean="0">
                <a:solidFill>
                  <a:srgbClr val="262626"/>
                </a:solidFill>
              </a:rPr>
              <a:t> </a:t>
            </a:r>
            <a:r>
              <a:rPr lang="es-ES" altLang="en-US" sz="2800" b="1" dirty="0" err="1" smtClean="0">
                <a:solidFill>
                  <a:srgbClr val="262626"/>
                </a:solidFill>
              </a:rPr>
              <a:t>approach</a:t>
            </a:r>
            <a:r>
              <a:rPr lang="es-ES" altLang="en-US" sz="2800" b="1" dirty="0" smtClean="0">
                <a:solidFill>
                  <a:srgbClr val="262626"/>
                </a:solidFill>
              </a:rPr>
              <a:t> (i)</a:t>
            </a:r>
            <a:endParaRPr lang="es-ES" altLang="en-US" sz="28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1346801"/>
            <a:ext cx="82089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Internationalization Activities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Fact-finding actions in destination markets</a:t>
            </a:r>
            <a:endParaRPr lang="es-E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feasibility of establishing ESSCP ambassadors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abroad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Internationalization Standard Actions in 2 target 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markets: China and USA</a:t>
            </a:r>
          </a:p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Action in the third market (Iran) will take place on a later stage, 	proving the continuity of the Alliance beyond EU funding).</a:t>
            </a:r>
            <a:endParaRPr lang="es-E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 of Joint Internationalization Groups</a:t>
            </a:r>
            <a:endParaRPr lang="es-ES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Reverse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missions to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the feasibility of a ESSCP Permanent Representation in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Assistance to 2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 to Cluster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Matchmaking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on EU funding for sports industry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2014-2020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sessions about alternative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4355976" y="620688"/>
            <a:ext cx="4474840" cy="576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altLang="en-US" sz="2800" b="1" dirty="0" err="1" smtClean="0">
                <a:solidFill>
                  <a:srgbClr val="262626"/>
                </a:solidFill>
              </a:rPr>
              <a:t>The</a:t>
            </a:r>
            <a:r>
              <a:rPr lang="es-ES" altLang="en-US" sz="2800" b="1" dirty="0" smtClean="0">
                <a:solidFill>
                  <a:srgbClr val="262626"/>
                </a:solidFill>
              </a:rPr>
              <a:t> </a:t>
            </a:r>
            <a:r>
              <a:rPr lang="es-ES" altLang="en-US" sz="2800" b="1" dirty="0" err="1" smtClean="0">
                <a:solidFill>
                  <a:srgbClr val="262626"/>
                </a:solidFill>
              </a:rPr>
              <a:t>alliance</a:t>
            </a:r>
            <a:r>
              <a:rPr lang="es-ES" altLang="en-US" sz="2800" b="1" dirty="0" smtClean="0">
                <a:solidFill>
                  <a:srgbClr val="262626"/>
                </a:solidFill>
              </a:rPr>
              <a:t> </a:t>
            </a:r>
            <a:r>
              <a:rPr lang="es-ES" altLang="en-US" sz="2800" b="1" dirty="0" err="1" smtClean="0">
                <a:solidFill>
                  <a:srgbClr val="262626"/>
                </a:solidFill>
              </a:rPr>
              <a:t>approach</a:t>
            </a:r>
            <a:r>
              <a:rPr lang="es-ES" altLang="en-US" sz="2800" b="1" dirty="0" smtClean="0">
                <a:solidFill>
                  <a:srgbClr val="262626"/>
                </a:solidFill>
              </a:rPr>
              <a:t> (ii)</a:t>
            </a:r>
            <a:endParaRPr lang="es-ES" altLang="en-US" sz="28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48" y="1830077"/>
            <a:ext cx="7673472" cy="1814948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1043608" y="620688"/>
            <a:ext cx="7787208" cy="576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800" b="1" dirty="0" smtClean="0">
                <a:solidFill>
                  <a:srgbClr val="262626"/>
                </a:solidFill>
              </a:rPr>
              <a:t>Joint Internationalization Strategy</a:t>
            </a:r>
            <a:endParaRPr lang="en-US" altLang="en-US" sz="2800" b="1" dirty="0">
              <a:solidFill>
                <a:srgbClr val="262626"/>
              </a:solidFill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467544" y="1346801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Standard Actions abroad.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Trade Missions</a:t>
            </a:r>
          </a:p>
          <a:p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2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2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2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Target Markets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 r="67214"/>
          <a:stretch/>
        </p:blipFill>
        <p:spPr bwMode="auto">
          <a:xfrm>
            <a:off x="3544185" y="4232199"/>
            <a:ext cx="1833278" cy="219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04" y="4724125"/>
            <a:ext cx="2267965" cy="137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echa derecha 3"/>
          <p:cNvSpPr/>
          <p:nvPr/>
        </p:nvSpPr>
        <p:spPr>
          <a:xfrm>
            <a:off x="5301290" y="4940149"/>
            <a:ext cx="570528" cy="864096"/>
          </a:xfrm>
          <a:prstGeom prst="rightArrow">
            <a:avLst/>
          </a:prstGeom>
          <a:gradFill flip="none" rotWithShape="1">
            <a:gsLst>
              <a:gs pos="0">
                <a:srgbClr val="7198D1"/>
              </a:gs>
              <a:gs pos="55000">
                <a:srgbClr val="ABC3DF"/>
              </a:gs>
              <a:gs pos="100000">
                <a:srgbClr val="CAD9EC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8 CuadroTexto"/>
          <p:cNvSpPr txBox="1"/>
          <p:nvPr/>
        </p:nvSpPr>
        <p:spPr>
          <a:xfrm>
            <a:off x="5851792" y="3645025"/>
            <a:ext cx="263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EU4SC ALLIANCE </a:t>
            </a:r>
            <a:r>
              <a:rPr lang="ca-ES" sz="16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Priorities</a:t>
            </a:r>
            <a:r>
              <a:rPr lang="ca-E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(2016)</a:t>
            </a:r>
            <a:endParaRPr lang="ca-ES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8 CuadroTexto"/>
          <p:cNvSpPr txBox="1"/>
          <p:nvPr/>
        </p:nvSpPr>
        <p:spPr>
          <a:xfrm>
            <a:off x="3221220" y="3645025"/>
            <a:ext cx="263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Knowledge</a:t>
            </a:r>
            <a:r>
              <a:rPr lang="ca-E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ca-ES" sz="16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from</a:t>
            </a:r>
            <a:r>
              <a:rPr lang="ca-E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EU4SportsClusters (2012)</a:t>
            </a:r>
            <a:endParaRPr lang="ca-ES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5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6"/>
          <p:cNvSpPr txBox="1">
            <a:spLocks/>
          </p:cNvSpPr>
          <p:nvPr/>
        </p:nvSpPr>
        <p:spPr>
          <a:xfrm>
            <a:off x="1043608" y="620688"/>
            <a:ext cx="7787208" cy="576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800" b="1" dirty="0" smtClean="0">
                <a:solidFill>
                  <a:srgbClr val="262626"/>
                </a:solidFill>
              </a:rPr>
              <a:t>Joint Internationalization Strategy</a:t>
            </a:r>
            <a:endParaRPr lang="en-US" altLang="en-US" sz="2800" b="1" dirty="0">
              <a:solidFill>
                <a:srgbClr val="262626"/>
              </a:solidFill>
            </a:endParaRPr>
          </a:p>
        </p:txBody>
      </p:sp>
      <p:sp>
        <p:nvSpPr>
          <p:cNvPr id="22" name="Rectángulo 1"/>
          <p:cNvSpPr/>
          <p:nvPr/>
        </p:nvSpPr>
        <p:spPr>
          <a:xfrm>
            <a:off x="467544" y="1346801"/>
            <a:ext cx="410445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altLang="en-US" sz="2400" b="1" dirty="0" smtClean="0">
                <a:solidFill>
                  <a:srgbClr val="262626"/>
                </a:solidFill>
              </a:rPr>
              <a:t>IRAN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endParaRPr lang="en-US" altLang="en-US" sz="2000" dirty="0" smtClean="0">
              <a:solidFill>
                <a:srgbClr val="262626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altLang="en-US" sz="2000" u="sng" dirty="0" smtClean="0">
                <a:solidFill>
                  <a:srgbClr val="262626"/>
                </a:solidFill>
              </a:rPr>
              <a:t>Market Potential</a:t>
            </a:r>
            <a:r>
              <a:rPr lang="en-US" altLang="en-US" sz="2000" dirty="0" smtClean="0">
                <a:solidFill>
                  <a:srgbClr val="262626"/>
                </a:solidFill>
              </a:rPr>
              <a:t>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Second largest economy in the Middle East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Second largest population in the region. 78,8 million (2015). Two thirds of population are under 30ç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Fourth largest oil reserves, second largest stock of natural gas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Public </a:t>
            </a:r>
            <a:r>
              <a:rPr lang="en-US" altLang="en-US" sz="2000" b="1" dirty="0" smtClean="0">
                <a:solidFill>
                  <a:srgbClr val="262626"/>
                </a:solidFill>
              </a:rPr>
              <a:t>commitment with sport infrastructures</a:t>
            </a:r>
            <a:r>
              <a:rPr lang="en-US" altLang="en-US" sz="2000" dirty="0" smtClean="0">
                <a:solidFill>
                  <a:srgbClr val="262626"/>
                </a:solidFill>
              </a:rPr>
              <a:t>, to develop tourism industry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Government of President </a:t>
            </a:r>
            <a:r>
              <a:rPr lang="en-US" altLang="en-US" sz="2000" dirty="0" err="1" smtClean="0">
                <a:solidFill>
                  <a:srgbClr val="262626"/>
                </a:solidFill>
              </a:rPr>
              <a:t>Rohani</a:t>
            </a:r>
            <a:r>
              <a:rPr lang="en-US" altLang="en-US" sz="2000" dirty="0" smtClean="0">
                <a:solidFill>
                  <a:srgbClr val="262626"/>
                </a:solidFill>
              </a:rPr>
              <a:t> has </a:t>
            </a:r>
            <a:r>
              <a:rPr lang="en-US" altLang="en-US" sz="2000" b="1" dirty="0" smtClean="0">
                <a:solidFill>
                  <a:srgbClr val="262626"/>
                </a:solidFill>
              </a:rPr>
              <a:t>simplified the entry system</a:t>
            </a:r>
            <a:endParaRPr lang="en-US" altLang="en-US" sz="2000" b="1" dirty="0">
              <a:solidFill>
                <a:srgbClr val="262626"/>
              </a:solidFill>
            </a:endParaRPr>
          </a:p>
        </p:txBody>
      </p:sp>
      <p:pic>
        <p:nvPicPr>
          <p:cNvPr id="6" name="Picture 2" descr="http://www.banderas-mundo.es/data/flags/ultra/i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23" y="1362877"/>
            <a:ext cx="974512" cy="5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1"/>
          <p:cNvSpPr/>
          <p:nvPr/>
        </p:nvSpPr>
        <p:spPr>
          <a:xfrm>
            <a:off x="4726360" y="1346801"/>
            <a:ext cx="423812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alt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End </a:t>
            </a:r>
            <a:r>
              <a:rPr lang="en-US" altLang="en-US" sz="2000" b="1" u="sng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alt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ovember, early December 2016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endParaRPr lang="en-US" altLang="en-US" sz="2000" dirty="0" smtClean="0">
              <a:solidFill>
                <a:srgbClr val="262626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altLang="en-US" sz="2000" u="sng" dirty="0" smtClean="0">
                <a:solidFill>
                  <a:srgbClr val="262626"/>
                </a:solidFill>
              </a:rPr>
              <a:t>Target Groups</a:t>
            </a:r>
            <a:r>
              <a:rPr lang="en-US" altLang="en-US" sz="2000" dirty="0" smtClean="0">
                <a:solidFill>
                  <a:srgbClr val="262626"/>
                </a:solidFill>
              </a:rPr>
              <a:t>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Facility planners and consultants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Swimming pool constructors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Equipment Manufacturers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Facility management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endParaRPr lang="en-US" altLang="en-US" sz="2000" dirty="0" smtClean="0">
              <a:solidFill>
                <a:srgbClr val="262626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altLang="en-US" sz="2000" u="sng" dirty="0" smtClean="0">
                <a:solidFill>
                  <a:srgbClr val="262626"/>
                </a:solidFill>
              </a:rPr>
              <a:t>Product groups</a:t>
            </a:r>
            <a:r>
              <a:rPr lang="en-US" altLang="en-US" sz="2000" dirty="0" smtClean="0">
                <a:solidFill>
                  <a:srgbClr val="262626"/>
                </a:solidFill>
              </a:rPr>
              <a:t>:</a:t>
            </a:r>
            <a:endParaRPr lang="en-US" altLang="en-US" sz="2000" dirty="0">
              <a:solidFill>
                <a:srgbClr val="262626"/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Design, architecture, engineering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Access and software control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Fan engagement (football)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Sky related products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Accommodations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6"/>
          <p:cNvSpPr txBox="1">
            <a:spLocks/>
          </p:cNvSpPr>
          <p:nvPr/>
        </p:nvSpPr>
        <p:spPr>
          <a:xfrm>
            <a:off x="1043608" y="620688"/>
            <a:ext cx="7787208" cy="576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800" b="1" dirty="0" smtClean="0">
                <a:solidFill>
                  <a:srgbClr val="262626"/>
                </a:solidFill>
              </a:rPr>
              <a:t>Joint Internationalization Strategy</a:t>
            </a:r>
            <a:endParaRPr lang="en-US" altLang="en-US" sz="2800" b="1" dirty="0">
              <a:solidFill>
                <a:srgbClr val="262626"/>
              </a:solidFill>
            </a:endParaRPr>
          </a:p>
        </p:txBody>
      </p:sp>
      <p:pic>
        <p:nvPicPr>
          <p:cNvPr id="1026" name="Picture 2" descr="http://espanol.mapsofworld.com/wp-content/uploads/2013/12/bandera-de-chin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78954"/>
            <a:ext cx="839763" cy="5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1"/>
          <p:cNvSpPr/>
          <p:nvPr/>
        </p:nvSpPr>
        <p:spPr>
          <a:xfrm>
            <a:off x="467544" y="1346801"/>
            <a:ext cx="41044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altLang="en-US" sz="2400" b="1" dirty="0" smtClean="0">
                <a:solidFill>
                  <a:srgbClr val="262626"/>
                </a:solidFill>
              </a:rPr>
              <a:t>CHINA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endParaRPr lang="en-US" altLang="en-US" sz="2000" dirty="0" smtClean="0">
              <a:solidFill>
                <a:srgbClr val="262626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altLang="en-US" sz="2000" u="sng" dirty="0" smtClean="0">
                <a:solidFill>
                  <a:srgbClr val="262626"/>
                </a:solidFill>
              </a:rPr>
              <a:t>Market Potential</a:t>
            </a:r>
            <a:r>
              <a:rPr lang="en-US" altLang="en-US" sz="2000" dirty="0" smtClean="0">
                <a:solidFill>
                  <a:srgbClr val="262626"/>
                </a:solidFill>
              </a:rPr>
              <a:t>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Second largest economy in the world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262626"/>
                </a:solidFill>
              </a:rPr>
              <a:t>L</a:t>
            </a:r>
            <a:r>
              <a:rPr lang="en-US" altLang="en-US" sz="2000" dirty="0" smtClean="0">
                <a:solidFill>
                  <a:srgbClr val="262626"/>
                </a:solidFill>
              </a:rPr>
              <a:t>argest population in the world, 1.370 million (2015)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Tree main areas of interest: Beijing, Shanghai and Sichuan (outdoor practice and facilities)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262626"/>
                </a:solidFill>
              </a:rPr>
              <a:t>Governmental strategy on winter sports (2022 winter Olympic Games – Beijing)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4726360" y="1346801"/>
            <a:ext cx="4238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alt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Beijing - Mid February 2017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endParaRPr lang="en-US" alt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altLang="en-US" sz="2000" u="sng" dirty="0" smtClean="0"/>
              <a:t>Categories</a:t>
            </a:r>
            <a:r>
              <a:rPr lang="en-US" altLang="en-US" sz="2000" dirty="0" smtClean="0"/>
              <a:t>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/>
              <a:t>Fitness growing very fast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/>
              <a:t>Running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/>
              <a:t>Basketball (must-cover team sport)</a:t>
            </a:r>
            <a:endParaRPr lang="en-US" altLang="en-US" sz="2000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/>
              <a:t>Outdoor (x 3 in last 5 years)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/>
              <a:t>Action sports (not yet, potential)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en-US" sz="2000" dirty="0" smtClean="0"/>
              <a:t>Sports </a:t>
            </a:r>
            <a:r>
              <a:rPr lang="en-US" altLang="en-US" sz="2000" dirty="0"/>
              <a:t>apparel and </a:t>
            </a:r>
            <a:r>
              <a:rPr lang="en-US" altLang="en-US" sz="2000" dirty="0" smtClean="0"/>
              <a:t>footwear (consolidated)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04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767</Words>
  <Application>Microsoft Office PowerPoint</Application>
  <PresentationFormat>On-screen Show (4:3)</PresentationFormat>
  <Paragraphs>123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2_Diseño personalizado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EPSI Assistant</dc:creator>
  <cp:lastModifiedBy>EPSI Assistant</cp:lastModifiedBy>
  <cp:revision>42</cp:revision>
  <dcterms:created xsi:type="dcterms:W3CDTF">2016-05-17T08:14:07Z</dcterms:created>
  <dcterms:modified xsi:type="dcterms:W3CDTF">2016-10-27T14:15:13Z</dcterms:modified>
</cp:coreProperties>
</file>