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24" r:id="rId6"/>
  </p:sldMasterIdLst>
  <p:notesMasterIdLst>
    <p:notesMasterId r:id="rId22"/>
  </p:notesMasterIdLst>
  <p:sldIdLst>
    <p:sldId id="339" r:id="rId7"/>
    <p:sldId id="331" r:id="rId8"/>
    <p:sldId id="341" r:id="rId9"/>
    <p:sldId id="353" r:id="rId10"/>
    <p:sldId id="354" r:id="rId11"/>
    <p:sldId id="355" r:id="rId12"/>
    <p:sldId id="342" r:id="rId13"/>
    <p:sldId id="340" r:id="rId14"/>
    <p:sldId id="356" r:id="rId15"/>
    <p:sldId id="352" r:id="rId16"/>
    <p:sldId id="345" r:id="rId17"/>
    <p:sldId id="350" r:id="rId18"/>
    <p:sldId id="348" r:id="rId19"/>
    <p:sldId id="349" r:id="rId20"/>
    <p:sldId id="3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SOI Roxana (CLIMA)" initials="C(" lastIdx="1" clrIdx="0">
    <p:extLst>
      <p:ext uri="{19B8F6BF-5375-455C-9EA6-DF929625EA0E}">
        <p15:presenceInfo xmlns:p15="http://schemas.microsoft.com/office/powerpoint/2012/main" userId="S::roxana.chesoi@ec.europa.eu::dfbb5c43-cad6-4587-9c25-b1691c3d8c10" providerId="AD"/>
      </p:ext>
    </p:extLst>
  </p:cmAuthor>
  <p:cmAuthor id="8" name="VELKOVA Maria (CLIMA)" initials="VM(" lastIdx="0" clrIdx="1">
    <p:extLst>
      <p:ext uri="{19B8F6BF-5375-455C-9EA6-DF929625EA0E}">
        <p15:presenceInfo xmlns:p15="http://schemas.microsoft.com/office/powerpoint/2012/main" userId="S-1-5-21-1606980848-2025429265-839522115-435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9647-E123-4073-AB65-EEAD16522D15}" v="3" dt="2021-07-08T20:44:08.085"/>
    <p1510:client id="{10F21974-A289-4923-BB72-65728C37E2E2}" v="2" dt="2021-07-07T07:21:54.596"/>
    <p1510:client id="{2CF7470D-AA9D-4AA9-BC81-DE961D72284D}" v="4" dt="2021-07-08T08:09:39.382"/>
    <p1510:client id="{576E57D0-6BE2-4851-9AC3-0CDD18F2D150}" v="5" dt="2021-07-06T18:01:22.320"/>
    <p1510:client id="{602DE0F4-90BD-4DFF-94A4-C418D0574D66}" v="2" dt="2021-07-07T10:19:56.844"/>
    <p1510:client id="{798CFC14-C076-44C7-99A6-7A73F1874A4E}" v="536" dt="2021-07-07T10:18:06.969"/>
    <p1510:client id="{84BF4897-5A3A-44FE-B95A-59D2A90B25A3}" v="1" dt="2021-07-08T22:19:40.410"/>
    <p1510:client id="{9F06BF91-A2C1-433F-A7D8-7FC2B9C7D6CA}" v="2" dt="2021-07-07T06:52:56.626"/>
    <p1510:client id="{A5ECB00B-6AF6-489D-9091-44A0361A46E7}" v="1" dt="2021-07-08T12:06:47.200"/>
    <p1510:client id="{C1B1469E-6BDD-477A-B47D-6B407C8362FA}" v="69" dt="2021-07-08T12:13:14.606"/>
    <p1510:client id="{DB06FCF9-3B87-4F24-B196-199B21C7754E}" v="55" dt="2021-07-09T11:00:36.945"/>
    <p1510:client id="{E9F82945-7C5E-4A48-8BFA-E5ACC5DD8E43}" v="16" dt="2021-07-08T16:15:29.063"/>
    <p1510:client id="{F7E5FFE5-9D23-402A-81A1-9D8E154E5038}" v="50" dt="2021-07-07T15:43:17.820"/>
    <p1510:client id="{FB561813-CE07-4475-9969-39BE8EEE5765}" v="495" dt="2021-07-08T15:20: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BRAVA Roman (CLIMA)" userId="S::roman.doubrava@ec.europa.eu::6cd883ec-4d34-4446-9566-603b657157ac" providerId="AD" clId="Web-{798CFC14-C076-44C7-99A6-7A73F1874A4E}"/>
    <pc:docChg chg="modSld sldOrd">
      <pc:chgData name="DOUBRAVA Roman (CLIMA)" userId="S::roman.doubrava@ec.europa.eu::6cd883ec-4d34-4446-9566-603b657157ac" providerId="AD" clId="Web-{798CFC14-C076-44C7-99A6-7A73F1874A4E}" dt="2021-07-07T10:18:06.969" v="535" actId="20577"/>
      <pc:docMkLst>
        <pc:docMk/>
      </pc:docMkLst>
      <pc:sldChg chg="modSp">
        <pc:chgData name="DOUBRAVA Roman (CLIMA)" userId="S::roman.doubrava@ec.europa.eu::6cd883ec-4d34-4446-9566-603b657157ac" providerId="AD" clId="Web-{798CFC14-C076-44C7-99A6-7A73F1874A4E}" dt="2021-07-07T10:18:06.969" v="535" actId="20577"/>
        <pc:sldMkLst>
          <pc:docMk/>
          <pc:sldMk cId="3061492284" sldId="301"/>
        </pc:sldMkLst>
        <pc:spChg chg="mod">
          <ac:chgData name="DOUBRAVA Roman (CLIMA)" userId="S::roman.doubrava@ec.europa.eu::6cd883ec-4d34-4446-9566-603b657157ac" providerId="AD" clId="Web-{798CFC14-C076-44C7-99A6-7A73F1874A4E}" dt="2021-07-07T10:18:06.969" v="535" actId="20577"/>
          <ac:spMkLst>
            <pc:docMk/>
            <pc:sldMk cId="3061492284" sldId="301"/>
            <ac:spMk id="4" creationId="{00000000-0000-0000-0000-000000000000}"/>
          </ac:spMkLst>
        </pc:spChg>
        <pc:spChg chg="mod">
          <ac:chgData name="DOUBRAVA Roman (CLIMA)" userId="S::roman.doubrava@ec.europa.eu::6cd883ec-4d34-4446-9566-603b657157ac" providerId="AD" clId="Web-{798CFC14-C076-44C7-99A6-7A73F1874A4E}" dt="2021-07-07T10:14:25.430" v="399" actId="14100"/>
          <ac:spMkLst>
            <pc:docMk/>
            <pc:sldMk cId="3061492284" sldId="301"/>
            <ac:spMk id="6" creationId="{00000000-0000-0000-0000-000000000000}"/>
          </ac:spMkLst>
        </pc:spChg>
      </pc:sldChg>
      <pc:sldChg chg="modSp">
        <pc:chgData name="DOUBRAVA Roman (CLIMA)" userId="S::roman.doubrava@ec.europa.eu::6cd883ec-4d34-4446-9566-603b657157ac" providerId="AD" clId="Web-{798CFC14-C076-44C7-99A6-7A73F1874A4E}" dt="2021-07-07T10:04:27.677" v="31" actId="20577"/>
        <pc:sldMkLst>
          <pc:docMk/>
          <pc:sldMk cId="3181757542" sldId="311"/>
        </pc:sldMkLst>
        <pc:spChg chg="mod">
          <ac:chgData name="DOUBRAVA Roman (CLIMA)" userId="S::roman.doubrava@ec.europa.eu::6cd883ec-4d34-4446-9566-603b657157ac" providerId="AD" clId="Web-{798CFC14-C076-44C7-99A6-7A73F1874A4E}" dt="2021-07-07T10:04:27.677" v="31" actId="20577"/>
          <ac:spMkLst>
            <pc:docMk/>
            <pc:sldMk cId="3181757542" sldId="311"/>
            <ac:spMk id="8" creationId="{00000000-0000-0000-0000-000000000000}"/>
          </ac:spMkLst>
        </pc:spChg>
      </pc:sldChg>
      <pc:sldChg chg="modSp">
        <pc:chgData name="DOUBRAVA Roman (CLIMA)" userId="S::roman.doubrava@ec.europa.eu::6cd883ec-4d34-4446-9566-603b657157ac" providerId="AD" clId="Web-{798CFC14-C076-44C7-99A6-7A73F1874A4E}" dt="2021-07-07T10:01:16.093" v="1" actId="20577"/>
        <pc:sldMkLst>
          <pc:docMk/>
          <pc:sldMk cId="3173924166" sldId="316"/>
        </pc:sldMkLst>
        <pc:graphicFrameChg chg="modGraphic">
          <ac:chgData name="DOUBRAVA Roman (CLIMA)" userId="S::roman.doubrava@ec.europa.eu::6cd883ec-4d34-4446-9566-603b657157ac" providerId="AD" clId="Web-{798CFC14-C076-44C7-99A6-7A73F1874A4E}" dt="2021-07-07T10:01:16.093" v="1" actId="20577"/>
          <ac:graphicFrameMkLst>
            <pc:docMk/>
            <pc:sldMk cId="3173924166" sldId="316"/>
            <ac:graphicFrameMk id="5" creationId="{00000000-0000-0000-0000-000000000000}"/>
          </ac:graphicFrameMkLst>
        </pc:graphicFrameChg>
      </pc:sldChg>
      <pc:sldChg chg="addSp delSp modSp ord">
        <pc:chgData name="DOUBRAVA Roman (CLIMA)" userId="S::roman.doubrava@ec.europa.eu::6cd883ec-4d34-4446-9566-603b657157ac" providerId="AD" clId="Web-{798CFC14-C076-44C7-99A6-7A73F1874A4E}" dt="2021-07-07T10:09:16.952" v="72" actId="20577"/>
        <pc:sldMkLst>
          <pc:docMk/>
          <pc:sldMk cId="2434151411" sldId="323"/>
        </pc:sldMkLst>
        <pc:spChg chg="mod">
          <ac:chgData name="DOUBRAVA Roman (CLIMA)" userId="S::roman.doubrava@ec.europa.eu::6cd883ec-4d34-4446-9566-603b657157ac" providerId="AD" clId="Web-{798CFC14-C076-44C7-99A6-7A73F1874A4E}" dt="2021-07-07T10:09:16.952" v="72" actId="20577"/>
          <ac:spMkLst>
            <pc:docMk/>
            <pc:sldMk cId="2434151411" sldId="323"/>
            <ac:spMk id="2" creationId="{00000000-0000-0000-0000-000000000000}"/>
          </ac:spMkLst>
        </pc:spChg>
        <pc:spChg chg="add del mod">
          <ac:chgData name="DOUBRAVA Roman (CLIMA)" userId="S::roman.doubrava@ec.europa.eu::6cd883ec-4d34-4446-9566-603b657157ac" providerId="AD" clId="Web-{798CFC14-C076-44C7-99A6-7A73F1874A4E}" dt="2021-07-07T10:08:29.419" v="54"/>
          <ac:spMkLst>
            <pc:docMk/>
            <pc:sldMk cId="2434151411" sldId="323"/>
            <ac:spMk id="19" creationId="{6C978E6B-9942-47F5-841E-E0EAB169FB17}"/>
          </ac:spMkLst>
        </pc:spChg>
        <pc:graphicFrameChg chg="mod">
          <ac:chgData name="DOUBRAVA Roman (CLIMA)" userId="S::roman.doubrava@ec.europa.eu::6cd883ec-4d34-4446-9566-603b657157ac" providerId="AD" clId="Web-{798CFC14-C076-44C7-99A6-7A73F1874A4E}" dt="2021-07-07T10:07:34.120" v="36" actId="1076"/>
          <ac:graphicFrameMkLst>
            <pc:docMk/>
            <pc:sldMk cId="2434151411" sldId="323"/>
            <ac:graphicFrameMk id="5" creationId="{00000000-0000-0000-0000-000000000000}"/>
          </ac:graphicFrameMkLst>
        </pc:graphicFrameChg>
      </pc:sldChg>
    </pc:docChg>
  </pc:docChgLst>
  <pc:docChgLst>
    <pc:chgData name="HERBERZ Timo (CLIMA)" userId="S::timo.herberz@ec.europa.eu::4f055854-d917-4683-9c47-5ed7604296b7" providerId="AD" clId="Web-{9F06BF91-A2C1-433F-A7D8-7FC2B9C7D6CA}"/>
    <pc:docChg chg="modSld">
      <pc:chgData name="HERBERZ Timo (CLIMA)" userId="S::timo.herberz@ec.europa.eu::4f055854-d917-4683-9c47-5ed7604296b7" providerId="AD" clId="Web-{9F06BF91-A2C1-433F-A7D8-7FC2B9C7D6CA}" dt="2021-07-07T06:52:53.751" v="0" actId="20577"/>
      <pc:docMkLst>
        <pc:docMk/>
      </pc:docMkLst>
      <pc:sldChg chg="modSp">
        <pc:chgData name="HERBERZ Timo (CLIMA)" userId="S::timo.herberz@ec.europa.eu::4f055854-d917-4683-9c47-5ed7604296b7" providerId="AD" clId="Web-{9F06BF91-A2C1-433F-A7D8-7FC2B9C7D6CA}" dt="2021-07-07T06:52:53.751" v="0" actId="20577"/>
        <pc:sldMkLst>
          <pc:docMk/>
          <pc:sldMk cId="2928426965" sldId="295"/>
        </pc:sldMkLst>
        <pc:spChg chg="mod">
          <ac:chgData name="HERBERZ Timo (CLIMA)" userId="S::timo.herberz@ec.europa.eu::4f055854-d917-4683-9c47-5ed7604296b7" providerId="AD" clId="Web-{9F06BF91-A2C1-433F-A7D8-7FC2B9C7D6CA}" dt="2021-07-07T06:52:53.751" v="0" actId="20577"/>
          <ac:spMkLst>
            <pc:docMk/>
            <pc:sldMk cId="2928426965" sldId="295"/>
            <ac:spMk id="6" creationId="{00000000-0000-0000-0000-000000000000}"/>
          </ac:spMkLst>
        </pc:spChg>
      </pc:sldChg>
    </pc:docChg>
  </pc:docChgLst>
  <pc:docChgLst>
    <pc:chgData name="DOUBRAVA Roman (CLIMA)" userId="S::roman.doubrava@ec.europa.eu::6cd883ec-4d34-4446-9566-603b657157ac" providerId="AD" clId="Web-{DB06FCF9-3B87-4F24-B196-199B21C7754E}"/>
    <pc:docChg chg="modSld">
      <pc:chgData name="DOUBRAVA Roman (CLIMA)" userId="S::roman.doubrava@ec.europa.eu::6cd883ec-4d34-4446-9566-603b657157ac" providerId="AD" clId="Web-{DB06FCF9-3B87-4F24-B196-199B21C7754E}" dt="2021-07-09T11:00:36.945" v="56" actId="20577"/>
      <pc:docMkLst>
        <pc:docMk/>
      </pc:docMkLst>
      <pc:sldChg chg="modSp">
        <pc:chgData name="DOUBRAVA Roman (CLIMA)" userId="S::roman.doubrava@ec.europa.eu::6cd883ec-4d34-4446-9566-603b657157ac" providerId="AD" clId="Web-{DB06FCF9-3B87-4F24-B196-199B21C7754E}" dt="2021-07-09T11:00:36.945" v="56" actId="20577"/>
        <pc:sldMkLst>
          <pc:docMk/>
          <pc:sldMk cId="3181757542" sldId="311"/>
        </pc:sldMkLst>
        <pc:spChg chg="mod">
          <ac:chgData name="DOUBRAVA Roman (CLIMA)" userId="S::roman.doubrava@ec.europa.eu::6cd883ec-4d34-4446-9566-603b657157ac" providerId="AD" clId="Web-{DB06FCF9-3B87-4F24-B196-199B21C7754E}" dt="2021-07-09T11:00:36.945" v="56" actId="20577"/>
          <ac:spMkLst>
            <pc:docMk/>
            <pc:sldMk cId="3181757542" sldId="311"/>
            <ac:spMk id="8" creationId="{00000000-0000-0000-0000-000000000000}"/>
          </ac:spMkLst>
        </pc:spChg>
        <pc:graphicFrameChg chg="mod">
          <ac:chgData name="DOUBRAVA Roman (CLIMA)" userId="S::roman.doubrava@ec.europa.eu::6cd883ec-4d34-4446-9566-603b657157ac" providerId="AD" clId="Web-{DB06FCF9-3B87-4F24-B196-199B21C7754E}" dt="2021-07-09T10:45:17.236" v="26" actId="1076"/>
          <ac:graphicFrameMkLst>
            <pc:docMk/>
            <pc:sldMk cId="3181757542" sldId="311"/>
            <ac:graphicFrameMk id="10" creationId="{00000000-0000-0000-0000-000000000000}"/>
          </ac:graphicFrameMkLst>
        </pc:graphicFrameChg>
      </pc:sldChg>
    </pc:docChg>
  </pc:docChgLst>
  <pc:docChgLst>
    <pc:chgData name="PERELLE Marion (CLIMA)" userId="S::marion.perelle@ec.europa.eu::051f107b-f827-4ab5-a08f-874233fcd9c9" providerId="AD" clId="Web-{F7E5FFE5-9D23-402A-81A1-9D8E154E5038}"/>
    <pc:docChg chg="modSld">
      <pc:chgData name="PERELLE Marion (CLIMA)" userId="S::marion.perelle@ec.europa.eu::051f107b-f827-4ab5-a08f-874233fcd9c9" providerId="AD" clId="Web-{F7E5FFE5-9D23-402A-81A1-9D8E154E5038}" dt="2021-07-07T15:43:16.086" v="44" actId="20577"/>
      <pc:docMkLst>
        <pc:docMk/>
      </pc:docMkLst>
      <pc:sldChg chg="addSp modSp">
        <pc:chgData name="PERELLE Marion (CLIMA)" userId="S::marion.perelle@ec.europa.eu::051f107b-f827-4ab5-a08f-874233fcd9c9" providerId="AD" clId="Web-{F7E5FFE5-9D23-402A-81A1-9D8E154E5038}" dt="2021-07-07T15:43:16.086" v="44" actId="20577"/>
        <pc:sldMkLst>
          <pc:docMk/>
          <pc:sldMk cId="902328017" sldId="317"/>
        </pc:sldMkLst>
        <pc:spChg chg="add mod">
          <ac:chgData name="PERELLE Marion (CLIMA)" userId="S::marion.perelle@ec.europa.eu::051f107b-f827-4ab5-a08f-874233fcd9c9" providerId="AD" clId="Web-{F7E5FFE5-9D23-402A-81A1-9D8E154E5038}" dt="2021-07-07T15:43:16.086" v="44" actId="20577"/>
          <ac:spMkLst>
            <pc:docMk/>
            <pc:sldMk cId="902328017" sldId="317"/>
            <ac:spMk id="12" creationId="{40E2D771-B9BB-42DF-BC94-8DFAB66D6F4B}"/>
          </ac:spMkLst>
        </pc:spChg>
        <pc:graphicFrameChg chg="mod">
          <ac:chgData name="PERELLE Marion (CLIMA)" userId="S::marion.perelle@ec.europa.eu::051f107b-f827-4ab5-a08f-874233fcd9c9" providerId="AD" clId="Web-{F7E5FFE5-9D23-402A-81A1-9D8E154E5038}" dt="2021-07-07T15:42:08.194" v="32" actId="1076"/>
          <ac:graphicFrameMkLst>
            <pc:docMk/>
            <pc:sldMk cId="902328017" sldId="317"/>
            <ac:graphicFrameMk id="5" creationId="{00000000-0000-0000-0000-000000000000}"/>
          </ac:graphicFrameMkLst>
        </pc:graphicFrameChg>
      </pc:sldChg>
    </pc:docChg>
  </pc:docChgLst>
  <pc:docChgLst>
    <pc:chgData name="DOUBRAVA Roman (CLIMA)" userId="S::roman.doubrava@ec.europa.eu::6cd883ec-4d34-4446-9566-603b657157ac" providerId="AD" clId="Web-{602DE0F4-90BD-4DFF-94A4-C418D0574D66}"/>
    <pc:docChg chg="modSld">
      <pc:chgData name="DOUBRAVA Roman (CLIMA)" userId="S::roman.doubrava@ec.europa.eu::6cd883ec-4d34-4446-9566-603b657157ac" providerId="AD" clId="Web-{602DE0F4-90BD-4DFF-94A4-C418D0574D66}" dt="2021-07-07T10:19:56.844" v="1" actId="20577"/>
      <pc:docMkLst>
        <pc:docMk/>
      </pc:docMkLst>
      <pc:sldChg chg="modSp">
        <pc:chgData name="DOUBRAVA Roman (CLIMA)" userId="S::roman.doubrava@ec.europa.eu::6cd883ec-4d34-4446-9566-603b657157ac" providerId="AD" clId="Web-{602DE0F4-90BD-4DFF-94A4-C418D0574D66}" dt="2021-07-07T10:19:56.844" v="1" actId="20577"/>
        <pc:sldMkLst>
          <pc:docMk/>
          <pc:sldMk cId="3061492284" sldId="301"/>
        </pc:sldMkLst>
        <pc:spChg chg="mod">
          <ac:chgData name="DOUBRAVA Roman (CLIMA)" userId="S::roman.doubrava@ec.europa.eu::6cd883ec-4d34-4446-9566-603b657157ac" providerId="AD" clId="Web-{602DE0F4-90BD-4DFF-94A4-C418D0574D66}" dt="2021-07-07T10:19:56.844" v="1" actId="20577"/>
          <ac:spMkLst>
            <pc:docMk/>
            <pc:sldMk cId="3061492284" sldId="301"/>
            <ac:spMk id="4" creationId="{00000000-0000-0000-0000-000000000000}"/>
          </ac:spMkLst>
        </pc:spChg>
      </pc:sldChg>
    </pc:docChg>
  </pc:docChgLst>
  <pc:docChgLst>
    <pc:chgData name="VELKOVA Maria (CLIMA)" userId="S::maria.velkova@ec.europa.eu::487cb062-1084-4fb9-abeb-21a71a69c3ef" providerId="AD" clId="Web-{E9F82945-7C5E-4A48-8BFA-E5ACC5DD8E43}"/>
    <pc:docChg chg="modSld">
      <pc:chgData name="VELKOVA Maria (CLIMA)" userId="S::maria.velkova@ec.europa.eu::487cb062-1084-4fb9-abeb-21a71a69c3ef" providerId="AD" clId="Web-{E9F82945-7C5E-4A48-8BFA-E5ACC5DD8E43}" dt="2021-07-08T16:15:29.063" v="10" actId="20577"/>
      <pc:docMkLst>
        <pc:docMk/>
      </pc:docMkLst>
      <pc:sldChg chg="addSp modSp">
        <pc:chgData name="VELKOVA Maria (CLIMA)" userId="S::maria.velkova@ec.europa.eu::487cb062-1084-4fb9-abeb-21a71a69c3ef" providerId="AD" clId="Web-{E9F82945-7C5E-4A48-8BFA-E5ACC5DD8E43}" dt="2021-07-08T16:15:29.063" v="10" actId="20577"/>
        <pc:sldMkLst>
          <pc:docMk/>
          <pc:sldMk cId="3181757542" sldId="311"/>
        </pc:sldMkLst>
        <pc:spChg chg="add mod">
          <ac:chgData name="VELKOVA Maria (CLIMA)" userId="S::maria.velkova@ec.europa.eu::487cb062-1084-4fb9-abeb-21a71a69c3ef" providerId="AD" clId="Web-{E9F82945-7C5E-4A48-8BFA-E5ACC5DD8E43}" dt="2021-07-08T16:15:29.063" v="10" actId="20577"/>
          <ac:spMkLst>
            <pc:docMk/>
            <pc:sldMk cId="3181757542" sldId="311"/>
            <ac:spMk id="2" creationId="{F80CA177-24B2-4C9D-9232-A26F73D96550}"/>
          </ac:spMkLst>
        </pc:spChg>
      </pc:sldChg>
    </pc:docChg>
  </pc:docChgLst>
  <pc:docChgLst>
    <pc:chgData name="HERBERZ Timo (CLIMA)" userId="S::timo.herberz@ec.europa.eu::4f055854-d917-4683-9c47-5ed7604296b7" providerId="AD" clId="Web-{10F21974-A289-4923-BB72-65728C37E2E2}"/>
    <pc:docChg chg="delSld modSld modMainMaster">
      <pc:chgData name="HERBERZ Timo (CLIMA)" userId="S::timo.herberz@ec.europa.eu::4f055854-d917-4683-9c47-5ed7604296b7" providerId="AD" clId="Web-{10F21974-A289-4923-BB72-65728C37E2E2}" dt="2021-07-07T07:21:54.580" v="1"/>
      <pc:docMkLst>
        <pc:docMk/>
      </pc:docMkLst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3068503239" sldId="284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1154347936" sldId="289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928426965" sldId="295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1495981297" sldId="296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3061492284" sldId="301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4156011375" sldId="302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468048560" sldId="304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3388693101" sldId="305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984690773" sldId="306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1149784350" sldId="307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489224430" sldId="308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135829949" sldId="310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3181757542" sldId="311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959887622" sldId="312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03490590" sldId="314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1996616633" sldId="315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3173924166" sldId="316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902328017" sldId="317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996571280" sldId="318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4137218467" sldId="319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4235310139" sldId="320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1090440987" sldId="321"/>
        </pc:sldMkLst>
      </pc:sldChg>
      <pc:sldChg chg="del">
        <pc:chgData name="HERBERZ Timo (CLIMA)" userId="S::timo.herberz@ec.europa.eu::4f055854-d917-4683-9c47-5ed7604296b7" providerId="AD" clId="Web-{10F21974-A289-4923-BB72-65728C37E2E2}" dt="2021-07-07T07:21:05.142" v="0"/>
        <pc:sldMkLst>
          <pc:docMk/>
          <pc:sldMk cId="748535600" sldId="322"/>
        </pc:sldMkLst>
      </pc:sldChg>
      <pc:sldChg chg="mod">
        <pc:chgData name="HERBERZ Timo (CLIMA)" userId="S::timo.herberz@ec.europa.eu::4f055854-d917-4683-9c47-5ed7604296b7" providerId="AD" clId="Web-{10F21974-A289-4923-BB72-65728C37E2E2}" dt="2021-07-07T07:21:54.580" v="1"/>
        <pc:sldMkLst>
          <pc:docMk/>
          <pc:sldMk cId="2434151411" sldId="323"/>
        </pc:sldMkLst>
      </pc:sldChg>
      <pc:sldMasterChg chg="mod setBg modSldLayout">
        <pc:chgData name="HERBERZ Timo (CLIMA)" userId="S::timo.herberz@ec.europa.eu::4f055854-d917-4683-9c47-5ed7604296b7" providerId="AD" clId="Web-{10F21974-A289-4923-BB72-65728C37E2E2}" dt="2021-07-07T07:21:54.580" v="1"/>
        <pc:sldMasterMkLst>
          <pc:docMk/>
          <pc:sldMasterMk cId="272216684" sldId="2147483665"/>
        </pc:sldMasterMkLst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272216684" sldId="2147483665"/>
            <pc:sldLayoutMk cId="1647813194" sldId="2147483666"/>
          </pc:sldLayoutMkLst>
        </pc:sldLayoutChg>
      </pc:sldMasterChg>
      <pc:sldMasterChg chg="mod setBg modSldLayout">
        <pc:chgData name="HERBERZ Timo (CLIMA)" userId="S::timo.herberz@ec.europa.eu::4f055854-d917-4683-9c47-5ed7604296b7" providerId="AD" clId="Web-{10F21974-A289-4923-BB72-65728C37E2E2}" dt="2021-07-07T07:21:54.580" v="1"/>
        <pc:sldMasterMkLst>
          <pc:docMk/>
          <pc:sldMasterMk cId="3263993065" sldId="2147483710"/>
        </pc:sldMasterMkLst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263993065" sldId="2147483660"/>
            <pc:sldLayoutMk cId="3254855820" sldId="2147483661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263993065" sldId="2147483660"/>
            <pc:sldLayoutMk cId="825701191" sldId="2147483673"/>
          </pc:sldLayoutMkLst>
        </pc:sldLayoutChg>
      </pc:sldMasterChg>
      <pc:sldMasterChg chg="mod setBg modSldLayout">
        <pc:chgData name="HERBERZ Timo (CLIMA)" userId="S::timo.herberz@ec.europa.eu::4f055854-d917-4683-9c47-5ed7604296b7" providerId="AD" clId="Web-{10F21974-A289-4923-BB72-65728C37E2E2}" dt="2021-07-07T07:21:54.580" v="1"/>
        <pc:sldMasterMkLst>
          <pc:docMk/>
          <pc:sldMasterMk cId="3039926132" sldId="2147483711"/>
        </pc:sldMasterMkLst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039926132" sldId="2147483669"/>
            <pc:sldLayoutMk cId="2325369980" sldId="2147483671"/>
          </pc:sldLayoutMkLst>
        </pc:sldLayoutChg>
      </pc:sldMasterChg>
      <pc:sldMasterChg chg="mod setBg modSldLayout">
        <pc:chgData name="HERBERZ Timo (CLIMA)" userId="S::timo.herberz@ec.europa.eu::4f055854-d917-4683-9c47-5ed7604296b7" providerId="AD" clId="Web-{10F21974-A289-4923-BB72-65728C37E2E2}" dt="2021-07-07T07:21:54.580" v="1"/>
        <pc:sldMasterMkLst>
          <pc:docMk/>
          <pc:sldMasterMk cId="3133953947" sldId="2147483712"/>
        </pc:sldMasterMkLst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2401635637" sldId="2147483675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236403227" sldId="2147483676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3915641158" sldId="2147483677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2996013850" sldId="2147483678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4258880976" sldId="2147483679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3453365529" sldId="2147483680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480697893" sldId="2147483681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3579606402" sldId="2147483682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1095397933" sldId="2147483683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1973653135" sldId="2147483684"/>
          </pc:sldLayoutMkLst>
        </pc:sldLayoutChg>
        <pc:sldLayoutChg chg="mod">
          <pc:chgData name="HERBERZ Timo (CLIMA)" userId="S::timo.herberz@ec.europa.eu::4f055854-d917-4683-9c47-5ed7604296b7" providerId="AD" clId="Web-{10F21974-A289-4923-BB72-65728C37E2E2}" dt="2021-07-07T07:21:54.580" v="1"/>
          <pc:sldLayoutMkLst>
            <pc:docMk/>
            <pc:sldMasterMk cId="3133953947" sldId="2147483674"/>
            <pc:sldLayoutMk cId="785978356" sldId="2147483685"/>
          </pc:sldLayoutMkLst>
        </pc:sldLayoutChg>
      </pc:sldMasterChg>
    </pc:docChg>
  </pc:docChgLst>
  <pc:docChgLst>
    <pc:chgData name="DOUBRAVA Roman (CLIMA)" userId="S::roman.doubrava@ec.europa.eu::6cd883ec-4d34-4446-9566-603b657157ac" providerId="AD" clId="Web-{84BF4897-5A3A-44FE-B95A-59D2A90B25A3}"/>
    <pc:docChg chg="modSld">
      <pc:chgData name="DOUBRAVA Roman (CLIMA)" userId="S::roman.doubrava@ec.europa.eu::6cd883ec-4d34-4446-9566-603b657157ac" providerId="AD" clId="Web-{84BF4897-5A3A-44FE-B95A-59D2A90B25A3}" dt="2021-07-08T22:19:40.410" v="0" actId="20577"/>
      <pc:docMkLst>
        <pc:docMk/>
      </pc:docMkLst>
      <pc:sldChg chg="modSp">
        <pc:chgData name="DOUBRAVA Roman (CLIMA)" userId="S::roman.doubrava@ec.europa.eu::6cd883ec-4d34-4446-9566-603b657157ac" providerId="AD" clId="Web-{84BF4897-5A3A-44FE-B95A-59D2A90B25A3}" dt="2021-07-08T22:19:40.410" v="0" actId="20577"/>
        <pc:sldMkLst>
          <pc:docMk/>
          <pc:sldMk cId="4156011375" sldId="302"/>
        </pc:sldMkLst>
        <pc:spChg chg="mod">
          <ac:chgData name="DOUBRAVA Roman (CLIMA)" userId="S::roman.doubrava@ec.europa.eu::6cd883ec-4d34-4446-9566-603b657157ac" providerId="AD" clId="Web-{84BF4897-5A3A-44FE-B95A-59D2A90B25A3}" dt="2021-07-08T22:19:40.410" v="0" actId="20577"/>
          <ac:spMkLst>
            <pc:docMk/>
            <pc:sldMk cId="4156011375" sldId="302"/>
            <ac:spMk id="4" creationId="{00000000-0000-0000-0000-000000000000}"/>
          </ac:spMkLst>
        </pc:spChg>
      </pc:sldChg>
    </pc:docChg>
  </pc:docChgLst>
  <pc:docChgLst>
    <pc:chgData name="VELKOVA Maria (CLIMA)" userId="S::maria.velkova@ec.europa.eu::487cb062-1084-4fb9-abeb-21a71a69c3ef" providerId="AD" clId="Web-{2CF7470D-AA9D-4AA9-BC81-DE961D72284D}"/>
    <pc:docChg chg="modSld">
      <pc:chgData name="VELKOVA Maria (CLIMA)" userId="S::maria.velkova@ec.europa.eu::487cb062-1084-4fb9-abeb-21a71a69c3ef" providerId="AD" clId="Web-{2CF7470D-AA9D-4AA9-BC81-DE961D72284D}" dt="2021-07-08T08:09:39.382" v="3" actId="20577"/>
      <pc:docMkLst>
        <pc:docMk/>
      </pc:docMkLst>
      <pc:sldChg chg="modSp">
        <pc:chgData name="VELKOVA Maria (CLIMA)" userId="S::maria.velkova@ec.europa.eu::487cb062-1084-4fb9-abeb-21a71a69c3ef" providerId="AD" clId="Web-{2CF7470D-AA9D-4AA9-BC81-DE961D72284D}" dt="2021-07-08T08:09:39.382" v="3" actId="20577"/>
        <pc:sldMkLst>
          <pc:docMk/>
          <pc:sldMk cId="3061492284" sldId="301"/>
        </pc:sldMkLst>
        <pc:spChg chg="mod">
          <ac:chgData name="VELKOVA Maria (CLIMA)" userId="S::maria.velkova@ec.europa.eu::487cb062-1084-4fb9-abeb-21a71a69c3ef" providerId="AD" clId="Web-{2CF7470D-AA9D-4AA9-BC81-DE961D72284D}" dt="2021-07-08T08:09:39.382" v="3" actId="20577"/>
          <ac:spMkLst>
            <pc:docMk/>
            <pc:sldMk cId="3061492284" sldId="301"/>
            <ac:spMk id="6" creationId="{00000000-0000-0000-0000-000000000000}"/>
          </ac:spMkLst>
        </pc:spChg>
      </pc:sldChg>
    </pc:docChg>
  </pc:docChgLst>
  <pc:docChgLst>
    <pc:chgData name="VELKOVA Maria (CLIMA)" userId="S::maria.velkova@ec.europa.eu::487cb062-1084-4fb9-abeb-21a71a69c3ef" providerId="AD" clId="Web-{C1B1469E-6BDD-477A-B47D-6B407C8362FA}"/>
    <pc:docChg chg="modSld">
      <pc:chgData name="VELKOVA Maria (CLIMA)" userId="S::maria.velkova@ec.europa.eu::487cb062-1084-4fb9-abeb-21a71a69c3ef" providerId="AD" clId="Web-{C1B1469E-6BDD-477A-B47D-6B407C8362FA}" dt="2021-07-08T12:13:14.606" v="68" actId="20577"/>
      <pc:docMkLst>
        <pc:docMk/>
      </pc:docMkLst>
      <pc:sldChg chg="modSp">
        <pc:chgData name="VELKOVA Maria (CLIMA)" userId="S::maria.velkova@ec.europa.eu::487cb062-1084-4fb9-abeb-21a71a69c3ef" providerId="AD" clId="Web-{C1B1469E-6BDD-477A-B47D-6B407C8362FA}" dt="2021-07-08T12:13:14.606" v="68" actId="20577"/>
        <pc:sldMkLst>
          <pc:docMk/>
          <pc:sldMk cId="4156011375" sldId="302"/>
        </pc:sldMkLst>
        <pc:spChg chg="mod">
          <ac:chgData name="VELKOVA Maria (CLIMA)" userId="S::maria.velkova@ec.europa.eu::487cb062-1084-4fb9-abeb-21a71a69c3ef" providerId="AD" clId="Web-{C1B1469E-6BDD-477A-B47D-6B407C8362FA}" dt="2021-07-08T12:13:14.606" v="68" actId="20577"/>
          <ac:spMkLst>
            <pc:docMk/>
            <pc:sldMk cId="4156011375" sldId="302"/>
            <ac:spMk id="4" creationId="{00000000-0000-0000-0000-000000000000}"/>
          </ac:spMkLst>
        </pc:spChg>
      </pc:sldChg>
    </pc:docChg>
  </pc:docChgLst>
  <pc:docChgLst>
    <pc:chgData name="DOUBRAVA Roman (CLIMA)" userId="S::roman.doubrava@ec.europa.eu::6cd883ec-4d34-4446-9566-603b657157ac" providerId="AD" clId="Web-{A5ECB00B-6AF6-489D-9091-44A0361A46E7}"/>
    <pc:docChg chg="modSld">
      <pc:chgData name="DOUBRAVA Roman (CLIMA)" userId="S::roman.doubrava@ec.europa.eu::6cd883ec-4d34-4446-9566-603b657157ac" providerId="AD" clId="Web-{A5ECB00B-6AF6-489D-9091-44A0361A46E7}" dt="2021-07-08T12:06:47.200" v="0" actId="1076"/>
      <pc:docMkLst>
        <pc:docMk/>
      </pc:docMkLst>
      <pc:sldChg chg="modSp">
        <pc:chgData name="DOUBRAVA Roman (CLIMA)" userId="S::roman.doubrava@ec.europa.eu::6cd883ec-4d34-4446-9566-603b657157ac" providerId="AD" clId="Web-{A5ECB00B-6AF6-489D-9091-44A0361A46E7}" dt="2021-07-08T12:06:47.200" v="0" actId="1076"/>
        <pc:sldMkLst>
          <pc:docMk/>
          <pc:sldMk cId="3181757542" sldId="311"/>
        </pc:sldMkLst>
        <pc:spChg chg="mod">
          <ac:chgData name="DOUBRAVA Roman (CLIMA)" userId="S::roman.doubrava@ec.europa.eu::6cd883ec-4d34-4446-9566-603b657157ac" providerId="AD" clId="Web-{A5ECB00B-6AF6-489D-9091-44A0361A46E7}" dt="2021-07-08T12:06:47.200" v="0" actId="1076"/>
          <ac:spMkLst>
            <pc:docMk/>
            <pc:sldMk cId="3181757542" sldId="311"/>
            <ac:spMk id="8" creationId="{00000000-0000-0000-0000-000000000000}"/>
          </ac:spMkLst>
        </pc:spChg>
      </pc:sldChg>
    </pc:docChg>
  </pc:docChgLst>
  <pc:docChgLst>
    <pc:chgData name="DOUBRAVA Roman (CLIMA)" userId="S::roman.doubrava@ec.europa.eu::6cd883ec-4d34-4446-9566-603b657157ac" providerId="AD" clId="Web-{FB561813-CE07-4475-9969-39BE8EEE5765}"/>
    <pc:docChg chg="modSld">
      <pc:chgData name="DOUBRAVA Roman (CLIMA)" userId="S::roman.doubrava@ec.europa.eu::6cd883ec-4d34-4446-9566-603b657157ac" providerId="AD" clId="Web-{FB561813-CE07-4475-9969-39BE8EEE5765}" dt="2021-07-08T15:20:08" v="493" actId="20577"/>
      <pc:docMkLst>
        <pc:docMk/>
      </pc:docMkLst>
      <pc:sldChg chg="modSp">
        <pc:chgData name="DOUBRAVA Roman (CLIMA)" userId="S::roman.doubrava@ec.europa.eu::6cd883ec-4d34-4446-9566-603b657157ac" providerId="AD" clId="Web-{FB561813-CE07-4475-9969-39BE8EEE5765}" dt="2021-07-08T15:20:08" v="493" actId="20577"/>
        <pc:sldMkLst>
          <pc:docMk/>
          <pc:sldMk cId="3061492284" sldId="301"/>
        </pc:sldMkLst>
        <pc:spChg chg="mod">
          <ac:chgData name="DOUBRAVA Roman (CLIMA)" userId="S::roman.doubrava@ec.europa.eu::6cd883ec-4d34-4446-9566-603b657157ac" providerId="AD" clId="Web-{FB561813-CE07-4475-9969-39BE8EEE5765}" dt="2021-07-08T15:20:08" v="493" actId="20577"/>
          <ac:spMkLst>
            <pc:docMk/>
            <pc:sldMk cId="3061492284" sldId="301"/>
            <ac:spMk id="4" creationId="{00000000-0000-0000-0000-000000000000}"/>
          </ac:spMkLst>
        </pc:spChg>
      </pc:sldChg>
      <pc:sldChg chg="modSp">
        <pc:chgData name="DOUBRAVA Roman (CLIMA)" userId="S::roman.doubrava@ec.europa.eu::6cd883ec-4d34-4446-9566-603b657157ac" providerId="AD" clId="Web-{FB561813-CE07-4475-9969-39BE8EEE5765}" dt="2021-07-08T15:15:43.953" v="364" actId="20577"/>
        <pc:sldMkLst>
          <pc:docMk/>
          <pc:sldMk cId="4156011375" sldId="302"/>
        </pc:sldMkLst>
        <pc:spChg chg="mod">
          <ac:chgData name="DOUBRAVA Roman (CLIMA)" userId="S::roman.doubrava@ec.europa.eu::6cd883ec-4d34-4446-9566-603b657157ac" providerId="AD" clId="Web-{FB561813-CE07-4475-9969-39BE8EEE5765}" dt="2021-07-08T15:15:43.953" v="364" actId="20577"/>
          <ac:spMkLst>
            <pc:docMk/>
            <pc:sldMk cId="4156011375" sldId="302"/>
            <ac:spMk id="4" creationId="{00000000-0000-0000-0000-000000000000}"/>
          </ac:spMkLst>
        </pc:spChg>
      </pc:sldChg>
    </pc:docChg>
  </pc:docChgLst>
  <pc:docChgLst>
    <pc:chgData name="HERBERZ Timo (CLIMA)" userId="S::timo.herberz@ec.europa.eu::4f055854-d917-4683-9c47-5ed7604296b7" providerId="AD" clId="Web-{576E57D0-6BE2-4851-9AC3-0CDD18F2D150}"/>
    <pc:docChg chg="modSld">
      <pc:chgData name="HERBERZ Timo (CLIMA)" userId="S::timo.herberz@ec.europa.eu::4f055854-d917-4683-9c47-5ed7604296b7" providerId="AD" clId="Web-{576E57D0-6BE2-4851-9AC3-0CDD18F2D150}" dt="2021-07-06T18:01:22.320" v="2"/>
      <pc:docMkLst>
        <pc:docMk/>
      </pc:docMkLst>
      <pc:sldChg chg="modSp">
        <pc:chgData name="HERBERZ Timo (CLIMA)" userId="S::timo.herberz@ec.europa.eu::4f055854-d917-4683-9c47-5ed7604296b7" providerId="AD" clId="Web-{576E57D0-6BE2-4851-9AC3-0CDD18F2D150}" dt="2021-07-06T18:00:58.819" v="0" actId="20577"/>
        <pc:sldMkLst>
          <pc:docMk/>
          <pc:sldMk cId="3181757542" sldId="311"/>
        </pc:sldMkLst>
        <pc:spChg chg="mod">
          <ac:chgData name="HERBERZ Timo (CLIMA)" userId="S::timo.herberz@ec.europa.eu::4f055854-d917-4683-9c47-5ed7604296b7" providerId="AD" clId="Web-{576E57D0-6BE2-4851-9AC3-0CDD18F2D150}" dt="2021-07-06T18:00:58.819" v="0" actId="20577"/>
          <ac:spMkLst>
            <pc:docMk/>
            <pc:sldMk cId="3181757542" sldId="311"/>
            <ac:spMk id="3" creationId="{00000000-0000-0000-0000-000000000000}"/>
          </ac:spMkLst>
        </pc:spChg>
      </pc:sldChg>
      <pc:sldChg chg="modSp">
        <pc:chgData name="HERBERZ Timo (CLIMA)" userId="S::timo.herberz@ec.europa.eu::4f055854-d917-4683-9c47-5ed7604296b7" providerId="AD" clId="Web-{576E57D0-6BE2-4851-9AC3-0CDD18F2D150}" dt="2021-07-06T18:01:01.241" v="1" actId="20577"/>
        <pc:sldMkLst>
          <pc:docMk/>
          <pc:sldMk cId="2959887622" sldId="312"/>
        </pc:sldMkLst>
        <pc:spChg chg="mod">
          <ac:chgData name="HERBERZ Timo (CLIMA)" userId="S::timo.herberz@ec.europa.eu::4f055854-d917-4683-9c47-5ed7604296b7" providerId="AD" clId="Web-{576E57D0-6BE2-4851-9AC3-0CDD18F2D150}" dt="2021-07-06T18:01:01.241" v="1" actId="20577"/>
          <ac:spMkLst>
            <pc:docMk/>
            <pc:sldMk cId="2959887622" sldId="312"/>
            <ac:spMk id="3" creationId="{00000000-0000-0000-0000-000000000000}"/>
          </ac:spMkLst>
        </pc:spChg>
      </pc:sldChg>
      <pc:sldChg chg="delCm">
        <pc:chgData name="HERBERZ Timo (CLIMA)" userId="S::timo.herberz@ec.europa.eu::4f055854-d917-4683-9c47-5ed7604296b7" providerId="AD" clId="Web-{576E57D0-6BE2-4851-9AC3-0CDD18F2D150}" dt="2021-07-06T18:01:22.320" v="2"/>
        <pc:sldMkLst>
          <pc:docMk/>
          <pc:sldMk cId="748535600" sldId="322"/>
        </pc:sldMkLst>
      </pc:sldChg>
    </pc:docChg>
  </pc:docChgLst>
  <pc:docChgLst>
    <pc:chgData name="HOLZLEITNER Christian (CLIMA)" userId="S::christian.holzleitner@ec.europa.eu::6d6627a9-93c2-4251-8b75-4c59323d81cc" providerId="AD" clId="Web-{07D19647-E123-4073-AB65-EEAD16522D15}"/>
    <pc:docChg chg="modSld sldOrd">
      <pc:chgData name="HOLZLEITNER Christian (CLIMA)" userId="S::christian.holzleitner@ec.europa.eu::6d6627a9-93c2-4251-8b75-4c59323d81cc" providerId="AD" clId="Web-{07D19647-E123-4073-AB65-EEAD16522D15}" dt="2021-07-08T20:44:08.085" v="2"/>
      <pc:docMkLst>
        <pc:docMk/>
      </pc:docMkLst>
      <pc:sldChg chg="ord">
        <pc:chgData name="HOLZLEITNER Christian (CLIMA)" userId="S::christian.holzleitner@ec.europa.eu::6d6627a9-93c2-4251-8b75-4c59323d81cc" providerId="AD" clId="Web-{07D19647-E123-4073-AB65-EEAD16522D15}" dt="2021-07-08T20:42:48.596" v="0"/>
        <pc:sldMkLst>
          <pc:docMk/>
          <pc:sldMk cId="2984690773" sldId="306"/>
        </pc:sldMkLst>
      </pc:sldChg>
      <pc:sldChg chg="delSp ord">
        <pc:chgData name="HOLZLEITNER Christian (CLIMA)" userId="S::christian.holzleitner@ec.europa.eu::6d6627a9-93c2-4251-8b75-4c59323d81cc" providerId="AD" clId="Web-{07D19647-E123-4073-AB65-EEAD16522D15}" dt="2021-07-08T20:44:08.085" v="2"/>
        <pc:sldMkLst>
          <pc:docMk/>
          <pc:sldMk cId="902328017" sldId="317"/>
        </pc:sldMkLst>
        <pc:spChg chg="del">
          <ac:chgData name="HOLZLEITNER Christian (CLIMA)" userId="S::christian.holzleitner@ec.europa.eu::6d6627a9-93c2-4251-8b75-4c59323d81cc" providerId="AD" clId="Web-{07D19647-E123-4073-AB65-EEAD16522D15}" dt="2021-07-08T20:44:08.085" v="2"/>
          <ac:spMkLst>
            <pc:docMk/>
            <pc:sldMk cId="902328017" sldId="317"/>
            <ac:spMk id="12" creationId="{40E2D771-B9BB-42DF-BC94-8DFAB66D6F4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25517-12CD-4756-95FA-BE468E8B08CB}" type="doc">
      <dgm:prSet loTypeId="urn:microsoft.com/office/officeart/2005/8/layout/matrix1" loCatId="matrix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C52B1AE-27A0-43C9-BD44-4E2267954905}">
      <dgm:prSet phldrT="[Text]" custT="1"/>
      <dgm:spPr>
        <a:xfrm>
          <a:off x="1543995" y="1892202"/>
          <a:ext cx="5095173" cy="1331540"/>
        </a:xfrm>
        <a:prstGeom prst="roundRect">
          <a:avLst/>
        </a:prstGeom>
      </dgm:spPr>
      <dgm:t>
        <a:bodyPr/>
        <a:lstStyle/>
        <a:p>
          <a:r>
            <a:rPr lang="en-US" sz="2800" b="1" dirty="0" smtClean="0">
              <a:latin typeface="Arial"/>
              <a:ea typeface="+mn-ea"/>
              <a:cs typeface="+mn-cs"/>
            </a:rPr>
            <a:t>Scaling </a:t>
          </a:r>
          <a:r>
            <a:rPr lang="en-US" sz="2800" b="1" dirty="0">
              <a:latin typeface="Arial"/>
              <a:ea typeface="+mn-ea"/>
              <a:cs typeface="+mn-cs"/>
            </a:rPr>
            <a:t>up clean tech</a:t>
          </a:r>
          <a:endParaRPr lang="en-GB" sz="2800" b="1" dirty="0">
            <a:latin typeface="Arial"/>
            <a:ea typeface="+mn-ea"/>
            <a:cs typeface="+mn-cs"/>
          </a:endParaRPr>
        </a:p>
      </dgm:t>
    </dgm:pt>
    <dgm:pt modelId="{2E89B551-88B4-4E1B-9B02-BA922A4B5255}" type="parTrans" cxnId="{C4293110-88C7-486B-83C0-6C6B789381CC}">
      <dgm:prSet/>
      <dgm:spPr/>
      <dgm:t>
        <a:bodyPr/>
        <a:lstStyle/>
        <a:p>
          <a:endParaRPr lang="en-GB" sz="3200"/>
        </a:p>
      </dgm:t>
    </dgm:pt>
    <dgm:pt modelId="{072B34BC-7A26-44EA-BD55-CE65841E4CCD}" type="sibTrans" cxnId="{C4293110-88C7-486B-83C0-6C6B789381CC}">
      <dgm:prSet custT="1"/>
      <dgm:spPr/>
      <dgm:t>
        <a:bodyPr/>
        <a:lstStyle/>
        <a:p>
          <a:endParaRPr lang="en-GB" sz="5400"/>
        </a:p>
      </dgm:t>
    </dgm:pt>
    <dgm:pt modelId="{21F08A93-08FE-455F-B90F-A861D9567149}">
      <dgm:prSet phldrT="[Text]" custT="1"/>
      <dgm:spPr/>
      <dgm:t>
        <a:bodyPr/>
        <a:lstStyle/>
        <a:p>
          <a:endParaRPr lang="en-GB" sz="1600"/>
        </a:p>
      </dgm:t>
    </dgm:pt>
    <dgm:pt modelId="{D50684E9-3F2D-46F6-BB9E-9A83F1280D74}" type="parTrans" cxnId="{BEF9888B-8469-4F8D-AFB5-A6AB68436A67}">
      <dgm:prSet/>
      <dgm:spPr/>
      <dgm:t>
        <a:bodyPr/>
        <a:lstStyle/>
        <a:p>
          <a:endParaRPr lang="en-GB" sz="3200"/>
        </a:p>
      </dgm:t>
    </dgm:pt>
    <dgm:pt modelId="{F30C3695-8C23-4E52-8AF8-2103EF237B16}" type="sibTrans" cxnId="{BEF9888B-8469-4F8D-AFB5-A6AB68436A67}">
      <dgm:prSet custT="1"/>
      <dgm:spPr/>
      <dgm:t>
        <a:bodyPr/>
        <a:lstStyle/>
        <a:p>
          <a:endParaRPr lang="en-GB" sz="5400"/>
        </a:p>
      </dgm:t>
    </dgm:pt>
    <dgm:pt modelId="{EFA9A055-0F05-44BF-AA5C-F807D0766DDF}">
      <dgm:prSet custT="1"/>
      <dgm:spPr/>
      <dgm:t>
        <a:bodyPr/>
        <a:lstStyle/>
        <a:p>
          <a:endParaRPr lang="en-GB" sz="1600"/>
        </a:p>
      </dgm:t>
    </dgm:pt>
    <dgm:pt modelId="{F8A92603-4C71-4A63-A75E-C09077805434}" type="parTrans" cxnId="{ACF8BFF4-9A3D-414E-8A70-9C8AE319B90E}">
      <dgm:prSet/>
      <dgm:spPr/>
      <dgm:t>
        <a:bodyPr/>
        <a:lstStyle/>
        <a:p>
          <a:endParaRPr lang="en-GB" sz="3200"/>
        </a:p>
      </dgm:t>
    </dgm:pt>
    <dgm:pt modelId="{7D745966-9C36-43C3-B416-5D4580BF8D65}" type="sibTrans" cxnId="{ACF8BFF4-9A3D-414E-8A70-9C8AE319B90E}">
      <dgm:prSet custT="1"/>
      <dgm:spPr/>
      <dgm:t>
        <a:bodyPr/>
        <a:lstStyle/>
        <a:p>
          <a:endParaRPr lang="en-GB" sz="5400"/>
        </a:p>
      </dgm:t>
    </dgm:pt>
    <dgm:pt modelId="{DA38F382-7A41-4938-960E-ACA398F40AB0}">
      <dgm:prSet custT="1"/>
      <dgm:spPr/>
      <dgm:t>
        <a:bodyPr/>
        <a:lstStyle/>
        <a:p>
          <a:endParaRPr lang="en-GB" sz="1600"/>
        </a:p>
      </dgm:t>
    </dgm:pt>
    <dgm:pt modelId="{0B677CFE-F428-422D-9DD0-DCBD1B9FAC48}" type="parTrans" cxnId="{99C7D8C6-B119-4824-8A0F-860E4A8F0CD2}">
      <dgm:prSet/>
      <dgm:spPr/>
      <dgm:t>
        <a:bodyPr/>
        <a:lstStyle/>
        <a:p>
          <a:endParaRPr lang="en-GB" sz="3200"/>
        </a:p>
      </dgm:t>
    </dgm:pt>
    <dgm:pt modelId="{1A2769F0-1CCF-4F93-941A-48964DD2705A}" type="sibTrans" cxnId="{99C7D8C6-B119-4824-8A0F-860E4A8F0CD2}">
      <dgm:prSet custT="1"/>
      <dgm:spPr/>
      <dgm:t>
        <a:bodyPr/>
        <a:lstStyle/>
        <a:p>
          <a:endParaRPr lang="en-GB" sz="5400"/>
        </a:p>
      </dgm:t>
    </dgm:pt>
    <dgm:pt modelId="{64FBAB92-7D96-42F0-9CE6-A63420609345}">
      <dgm:prSet custT="1"/>
      <dgm:spPr>
        <a:xfrm rot="16200000">
          <a:off x="766804" y="-766804"/>
          <a:ext cx="2557973" cy="4091582"/>
        </a:xfrm>
        <a:prstGeom prst="round1Rect">
          <a:avLst/>
        </a:prstGeom>
      </dgm:spPr>
      <dgm:t>
        <a:bodyPr/>
        <a:lstStyle/>
        <a:p>
          <a:r>
            <a:rPr lang="en-US" sz="2400" dirty="0" smtClean="0">
              <a:latin typeface="Arial"/>
              <a:ea typeface="+mn-ea"/>
              <a:cs typeface="+mn-cs"/>
            </a:rPr>
            <a:t>Production and use of </a:t>
          </a:r>
          <a:r>
            <a:rPr lang="en-US" sz="2800" dirty="0" smtClean="0">
              <a:latin typeface="Arial"/>
              <a:ea typeface="+mn-ea"/>
              <a:cs typeface="+mn-cs"/>
            </a:rPr>
            <a:t>Renewable </a:t>
          </a:r>
          <a:r>
            <a:rPr lang="en-US" sz="2800" dirty="0">
              <a:latin typeface="Arial"/>
              <a:ea typeface="+mn-ea"/>
              <a:cs typeface="+mn-cs"/>
            </a:rPr>
            <a:t>energy</a:t>
          </a:r>
        </a:p>
        <a:p>
          <a:r>
            <a:rPr lang="de-AT" sz="1600" i="1" dirty="0" err="1">
              <a:latin typeface="Arial"/>
              <a:ea typeface="+mn-ea"/>
              <a:cs typeface="+mn-cs"/>
            </a:rPr>
            <a:t>including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manufacturing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plants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for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components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9ABF6DDF-13C8-485F-90E3-0984FFF30D05}" type="parTrans" cxnId="{462C63EC-BAB4-4BD5-98FC-A47765E68E22}">
      <dgm:prSet/>
      <dgm:spPr/>
      <dgm:t>
        <a:bodyPr/>
        <a:lstStyle/>
        <a:p>
          <a:endParaRPr lang="en-GB" sz="1600"/>
        </a:p>
      </dgm:t>
    </dgm:pt>
    <dgm:pt modelId="{4CF5947B-AF60-44D9-8E13-A3F8741F8296}" type="sibTrans" cxnId="{462C63EC-BAB4-4BD5-98FC-A47765E68E22}">
      <dgm:prSet/>
      <dgm:spPr/>
      <dgm:t>
        <a:bodyPr/>
        <a:lstStyle/>
        <a:p>
          <a:endParaRPr lang="en-GB" sz="1600"/>
        </a:p>
      </dgm:t>
    </dgm:pt>
    <dgm:pt modelId="{40D1302C-10AC-4961-A96C-2740F538A84A}">
      <dgm:prSet custT="1"/>
      <dgm:spPr>
        <a:xfrm>
          <a:off x="4091582" y="0"/>
          <a:ext cx="4091582" cy="2557973"/>
        </a:xfrm>
        <a:prstGeom prst="round1Rect">
          <a:avLst/>
        </a:prstGeom>
      </dgm:spPr>
      <dgm:t>
        <a:bodyPr/>
        <a:lstStyle/>
        <a:p>
          <a:r>
            <a:rPr lang="en-US" sz="2800" dirty="0">
              <a:latin typeface="Arial"/>
              <a:ea typeface="+mn-ea"/>
              <a:cs typeface="+mn-cs"/>
            </a:rPr>
            <a:t>Carbon Capture Use and Storage</a:t>
          </a:r>
          <a:endParaRPr lang="en-GB" sz="2800" dirty="0">
            <a:latin typeface="Arial"/>
            <a:ea typeface="+mn-ea"/>
            <a:cs typeface="+mn-cs"/>
          </a:endParaRPr>
        </a:p>
      </dgm:t>
    </dgm:pt>
    <dgm:pt modelId="{B581B854-5720-41EC-91B4-C749B17E1533}" type="parTrans" cxnId="{22B032D2-AEF8-4FDB-9385-4AAF76A1B236}">
      <dgm:prSet/>
      <dgm:spPr/>
      <dgm:t>
        <a:bodyPr/>
        <a:lstStyle/>
        <a:p>
          <a:endParaRPr lang="en-GB" sz="1600"/>
        </a:p>
      </dgm:t>
    </dgm:pt>
    <dgm:pt modelId="{31C221FB-3D73-41F4-BF9E-E421DE1A0BD9}" type="sibTrans" cxnId="{22B032D2-AEF8-4FDB-9385-4AAF76A1B236}">
      <dgm:prSet/>
      <dgm:spPr/>
      <dgm:t>
        <a:bodyPr/>
        <a:lstStyle/>
        <a:p>
          <a:endParaRPr lang="en-GB" sz="1600"/>
        </a:p>
      </dgm:t>
    </dgm:pt>
    <dgm:pt modelId="{30079984-6DB2-4C5A-8FA5-596EE7A3FBCE}">
      <dgm:prSet custT="1"/>
      <dgm:spPr>
        <a:xfrm rot="10800000">
          <a:off x="0" y="2557973"/>
          <a:ext cx="4091582" cy="2557973"/>
        </a:xfrm>
        <a:prstGeom prst="round1Rect">
          <a:avLst/>
        </a:prstGeom>
      </dgm:spPr>
      <dgm:t>
        <a:bodyPr/>
        <a:lstStyle/>
        <a:p>
          <a:r>
            <a:rPr lang="en-US" sz="2800">
              <a:latin typeface="Arial"/>
              <a:ea typeface="+mn-ea"/>
              <a:cs typeface="+mn-cs"/>
            </a:rPr>
            <a:t>Energy-intensive industries</a:t>
          </a:r>
        </a:p>
        <a:p>
          <a:r>
            <a:rPr lang="en-US" sz="1600" i="1">
              <a:latin typeface="Arial"/>
              <a:ea typeface="+mn-ea"/>
              <a:cs typeface="+mn-cs"/>
            </a:rPr>
            <a:t>including substitute products</a:t>
          </a:r>
          <a:endParaRPr lang="en-GB" sz="1600" i="1" dirty="0">
            <a:latin typeface="Arial"/>
            <a:ea typeface="+mn-ea"/>
            <a:cs typeface="+mn-cs"/>
          </a:endParaRPr>
        </a:p>
      </dgm:t>
    </dgm:pt>
    <dgm:pt modelId="{FBA58DF2-4A9F-4096-8D4C-0D860905502F}" type="parTrans" cxnId="{3AD90993-53DB-4A71-A662-FD520B7445C9}">
      <dgm:prSet/>
      <dgm:spPr/>
      <dgm:t>
        <a:bodyPr/>
        <a:lstStyle/>
        <a:p>
          <a:endParaRPr lang="en-GB" sz="1600"/>
        </a:p>
      </dgm:t>
    </dgm:pt>
    <dgm:pt modelId="{7A5AF5AD-FF58-43D8-82BC-8BA078871472}" type="sibTrans" cxnId="{3AD90993-53DB-4A71-A662-FD520B7445C9}">
      <dgm:prSet/>
      <dgm:spPr/>
      <dgm:t>
        <a:bodyPr/>
        <a:lstStyle/>
        <a:p>
          <a:endParaRPr lang="en-GB" sz="1600"/>
        </a:p>
      </dgm:t>
    </dgm:pt>
    <dgm:pt modelId="{9088DFB7-2820-4018-A741-649C5CE48CF3}">
      <dgm:prSet custT="1"/>
      <dgm:spPr>
        <a:xfrm rot="5400000">
          <a:off x="4858386" y="1791168"/>
          <a:ext cx="2557973" cy="4091582"/>
        </a:xfrm>
        <a:prstGeom prst="round1Rect">
          <a:avLst/>
        </a:prstGeom>
      </dgm:spPr>
      <dgm:t>
        <a:bodyPr/>
        <a:lstStyle/>
        <a:p>
          <a:r>
            <a:rPr lang="en-US" sz="2800" dirty="0">
              <a:latin typeface="Arial"/>
              <a:ea typeface="+mn-ea"/>
              <a:cs typeface="+mn-cs"/>
            </a:rPr>
            <a:t>Energy storage</a:t>
          </a:r>
        </a:p>
        <a:p>
          <a:r>
            <a:rPr lang="de-AT" sz="1600" i="1" dirty="0" err="1">
              <a:latin typeface="Arial"/>
              <a:ea typeface="+mn-ea"/>
              <a:cs typeface="+mn-cs"/>
            </a:rPr>
            <a:t>including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manufacturing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plants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for</a:t>
          </a:r>
          <a:r>
            <a:rPr lang="de-AT" sz="1600" i="1" dirty="0">
              <a:latin typeface="Arial"/>
              <a:ea typeface="+mn-ea"/>
              <a:cs typeface="+mn-cs"/>
            </a:rPr>
            <a:t> </a:t>
          </a:r>
          <a:r>
            <a:rPr lang="de-AT" sz="1600" i="1" dirty="0" err="1">
              <a:latin typeface="Arial"/>
              <a:ea typeface="+mn-ea"/>
              <a:cs typeface="+mn-cs"/>
            </a:rPr>
            <a:t>components</a:t>
          </a:r>
          <a:endParaRPr lang="en-GB" sz="1600" dirty="0">
            <a:latin typeface="Arial"/>
            <a:ea typeface="+mn-ea"/>
            <a:cs typeface="+mn-cs"/>
          </a:endParaRPr>
        </a:p>
      </dgm:t>
    </dgm:pt>
    <dgm:pt modelId="{065E06E1-E447-43E7-88B9-5F4CFDF36E4F}" type="parTrans" cxnId="{95584A3B-B478-44D3-A095-0AE613885F12}">
      <dgm:prSet/>
      <dgm:spPr/>
      <dgm:t>
        <a:bodyPr/>
        <a:lstStyle/>
        <a:p>
          <a:endParaRPr lang="en-GB" sz="1600"/>
        </a:p>
      </dgm:t>
    </dgm:pt>
    <dgm:pt modelId="{0656341F-85D6-4FB7-8B2D-327355906688}" type="sibTrans" cxnId="{95584A3B-B478-44D3-A095-0AE613885F12}">
      <dgm:prSet/>
      <dgm:spPr/>
      <dgm:t>
        <a:bodyPr/>
        <a:lstStyle/>
        <a:p>
          <a:endParaRPr lang="en-GB" sz="1600"/>
        </a:p>
      </dgm:t>
    </dgm:pt>
    <dgm:pt modelId="{DB45D44C-FA4E-44AD-A1D0-8C6CBF2BC095}" type="pres">
      <dgm:prSet presAssocID="{D7C25517-12CD-4756-95FA-BE468E8B08C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73BAE-7F4B-4558-BB13-71026DE9D8D5}" type="pres">
      <dgm:prSet presAssocID="{D7C25517-12CD-4756-95FA-BE468E8B08CB}" presName="matrix" presStyleCnt="0"/>
      <dgm:spPr/>
      <dgm:t>
        <a:bodyPr/>
        <a:lstStyle/>
        <a:p>
          <a:endParaRPr lang="en-US"/>
        </a:p>
      </dgm:t>
    </dgm:pt>
    <dgm:pt modelId="{8717C835-B41C-43F8-A3AC-58C334D76E55}" type="pres">
      <dgm:prSet presAssocID="{D7C25517-12CD-4756-95FA-BE468E8B08CB}" presName="tile1" presStyleLbl="node1" presStyleIdx="0" presStyleCnt="4"/>
      <dgm:spPr/>
      <dgm:t>
        <a:bodyPr/>
        <a:lstStyle/>
        <a:p>
          <a:endParaRPr lang="en-US"/>
        </a:p>
      </dgm:t>
    </dgm:pt>
    <dgm:pt modelId="{165B4574-45B0-4B5E-8B3B-B8524648242F}" type="pres">
      <dgm:prSet presAssocID="{D7C25517-12CD-4756-95FA-BE468E8B08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9097-86FF-43FD-BA1E-830B9767B5C8}" type="pres">
      <dgm:prSet presAssocID="{D7C25517-12CD-4756-95FA-BE468E8B08CB}" presName="tile2" presStyleLbl="node1" presStyleIdx="1" presStyleCnt="4"/>
      <dgm:spPr/>
      <dgm:t>
        <a:bodyPr/>
        <a:lstStyle/>
        <a:p>
          <a:endParaRPr lang="en-US"/>
        </a:p>
      </dgm:t>
    </dgm:pt>
    <dgm:pt modelId="{381E1B16-AD7A-4038-A857-9347BF9D6DC5}" type="pres">
      <dgm:prSet presAssocID="{D7C25517-12CD-4756-95FA-BE468E8B08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68A71-0560-4014-B3BC-BDD80015D161}" type="pres">
      <dgm:prSet presAssocID="{D7C25517-12CD-4756-95FA-BE468E8B08CB}" presName="tile3" presStyleLbl="node1" presStyleIdx="2" presStyleCnt="4"/>
      <dgm:spPr/>
      <dgm:t>
        <a:bodyPr/>
        <a:lstStyle/>
        <a:p>
          <a:endParaRPr lang="en-US"/>
        </a:p>
      </dgm:t>
    </dgm:pt>
    <dgm:pt modelId="{6514F7AF-810E-4A1E-93A1-DED48B000A4A}" type="pres">
      <dgm:prSet presAssocID="{D7C25517-12CD-4756-95FA-BE468E8B08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1EF56-591E-45CA-A110-E01CB82ECA9A}" type="pres">
      <dgm:prSet presAssocID="{D7C25517-12CD-4756-95FA-BE468E8B08CB}" presName="tile4" presStyleLbl="node1" presStyleIdx="3" presStyleCnt="4"/>
      <dgm:spPr/>
      <dgm:t>
        <a:bodyPr/>
        <a:lstStyle/>
        <a:p>
          <a:endParaRPr lang="en-US"/>
        </a:p>
      </dgm:t>
    </dgm:pt>
    <dgm:pt modelId="{29F9696C-3D55-43AD-B675-E9D0D997BFAF}" type="pres">
      <dgm:prSet presAssocID="{D7C25517-12CD-4756-95FA-BE468E8B08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EEC1C-A21C-44E1-AA7C-093628B64C67}" type="pres">
      <dgm:prSet presAssocID="{D7C25517-12CD-4756-95FA-BE468E8B08CB}" presName="centerTile" presStyleLbl="fgShp" presStyleIdx="0" presStyleCnt="1" custScaleX="207547" custScaleY="10410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38B6-43C3-4A94-BA7A-2BA3F490BD1B}" type="presOf" srcId="{D7C25517-12CD-4756-95FA-BE468E8B08CB}" destId="{DB45D44C-FA4E-44AD-A1D0-8C6CBF2BC095}" srcOrd="0" destOrd="0" presId="urn:microsoft.com/office/officeart/2005/8/layout/matrix1"/>
    <dgm:cxn modelId="{D910D754-9E25-4755-BF3F-0CD34404AC0E}" type="presOf" srcId="{9088DFB7-2820-4018-A741-649C5CE48CF3}" destId="{14E1EF56-591E-45CA-A110-E01CB82ECA9A}" srcOrd="0" destOrd="0" presId="urn:microsoft.com/office/officeart/2005/8/layout/matrix1"/>
    <dgm:cxn modelId="{70F357C3-E7AF-4F35-AE7B-E1FC6618F677}" type="presOf" srcId="{40D1302C-10AC-4961-A96C-2740F538A84A}" destId="{381E1B16-AD7A-4038-A857-9347BF9D6DC5}" srcOrd="1" destOrd="0" presId="urn:microsoft.com/office/officeart/2005/8/layout/matrix1"/>
    <dgm:cxn modelId="{DD8482B3-DFD8-48C5-84CE-3D88ED5D1545}" type="presOf" srcId="{30079984-6DB2-4C5A-8FA5-596EE7A3FBCE}" destId="{32768A71-0560-4014-B3BC-BDD80015D161}" srcOrd="0" destOrd="0" presId="urn:microsoft.com/office/officeart/2005/8/layout/matrix1"/>
    <dgm:cxn modelId="{3AD90993-53DB-4A71-A662-FD520B7445C9}" srcId="{4C52B1AE-27A0-43C9-BD44-4E2267954905}" destId="{30079984-6DB2-4C5A-8FA5-596EE7A3FBCE}" srcOrd="2" destOrd="0" parTransId="{FBA58DF2-4A9F-4096-8D4C-0D860905502F}" sibTransId="{7A5AF5AD-FF58-43D8-82BC-8BA078871472}"/>
    <dgm:cxn modelId="{95584A3B-B478-44D3-A095-0AE613885F12}" srcId="{4C52B1AE-27A0-43C9-BD44-4E2267954905}" destId="{9088DFB7-2820-4018-A741-649C5CE48CF3}" srcOrd="3" destOrd="0" parTransId="{065E06E1-E447-43E7-88B9-5F4CFDF36E4F}" sibTransId="{0656341F-85D6-4FB7-8B2D-327355906688}"/>
    <dgm:cxn modelId="{C4293110-88C7-486B-83C0-6C6B789381CC}" srcId="{D7C25517-12CD-4756-95FA-BE468E8B08CB}" destId="{4C52B1AE-27A0-43C9-BD44-4E2267954905}" srcOrd="0" destOrd="0" parTransId="{2E89B551-88B4-4E1B-9B02-BA922A4B5255}" sibTransId="{072B34BC-7A26-44EA-BD55-CE65841E4CCD}"/>
    <dgm:cxn modelId="{02B0128D-3D21-438A-911B-90B62CBFFB13}" type="presOf" srcId="{9088DFB7-2820-4018-A741-649C5CE48CF3}" destId="{29F9696C-3D55-43AD-B675-E9D0D997BFAF}" srcOrd="1" destOrd="0" presId="urn:microsoft.com/office/officeart/2005/8/layout/matrix1"/>
    <dgm:cxn modelId="{402C8F27-2A3F-48EC-96F6-8DAB5F98A060}" type="presOf" srcId="{64FBAB92-7D96-42F0-9CE6-A63420609345}" destId="{8717C835-B41C-43F8-A3AC-58C334D76E55}" srcOrd="0" destOrd="0" presId="urn:microsoft.com/office/officeart/2005/8/layout/matrix1"/>
    <dgm:cxn modelId="{99C7D8C6-B119-4824-8A0F-860E4A8F0CD2}" srcId="{D7C25517-12CD-4756-95FA-BE468E8B08CB}" destId="{DA38F382-7A41-4938-960E-ACA398F40AB0}" srcOrd="3" destOrd="0" parTransId="{0B677CFE-F428-422D-9DD0-DCBD1B9FAC48}" sibTransId="{1A2769F0-1CCF-4F93-941A-48964DD2705A}"/>
    <dgm:cxn modelId="{22B032D2-AEF8-4FDB-9385-4AAF76A1B236}" srcId="{4C52B1AE-27A0-43C9-BD44-4E2267954905}" destId="{40D1302C-10AC-4961-A96C-2740F538A84A}" srcOrd="1" destOrd="0" parTransId="{B581B854-5720-41EC-91B4-C749B17E1533}" sibTransId="{31C221FB-3D73-41F4-BF9E-E421DE1A0BD9}"/>
    <dgm:cxn modelId="{BEF9888B-8469-4F8D-AFB5-A6AB68436A67}" srcId="{D7C25517-12CD-4756-95FA-BE468E8B08CB}" destId="{21F08A93-08FE-455F-B90F-A861D9567149}" srcOrd="1" destOrd="0" parTransId="{D50684E9-3F2D-46F6-BB9E-9A83F1280D74}" sibTransId="{F30C3695-8C23-4E52-8AF8-2103EF237B16}"/>
    <dgm:cxn modelId="{AA2C973B-DD84-4D5A-8064-3F0417487137}" type="presOf" srcId="{64FBAB92-7D96-42F0-9CE6-A63420609345}" destId="{165B4574-45B0-4B5E-8B3B-B8524648242F}" srcOrd="1" destOrd="0" presId="urn:microsoft.com/office/officeart/2005/8/layout/matrix1"/>
    <dgm:cxn modelId="{C283345C-BC43-40F6-8901-16A62AB2BD10}" type="presOf" srcId="{30079984-6DB2-4C5A-8FA5-596EE7A3FBCE}" destId="{6514F7AF-810E-4A1E-93A1-DED48B000A4A}" srcOrd="1" destOrd="0" presId="urn:microsoft.com/office/officeart/2005/8/layout/matrix1"/>
    <dgm:cxn modelId="{898F7DD1-9BB5-4B40-B92E-D7309A3CF85A}" type="presOf" srcId="{4C52B1AE-27A0-43C9-BD44-4E2267954905}" destId="{315EEC1C-A21C-44E1-AA7C-093628B64C67}" srcOrd="0" destOrd="0" presId="urn:microsoft.com/office/officeart/2005/8/layout/matrix1"/>
    <dgm:cxn modelId="{ACF8BFF4-9A3D-414E-8A70-9C8AE319B90E}" srcId="{D7C25517-12CD-4756-95FA-BE468E8B08CB}" destId="{EFA9A055-0F05-44BF-AA5C-F807D0766DDF}" srcOrd="2" destOrd="0" parTransId="{F8A92603-4C71-4A63-A75E-C09077805434}" sibTransId="{7D745966-9C36-43C3-B416-5D4580BF8D65}"/>
    <dgm:cxn modelId="{6F43CFD4-D389-4482-B3E7-B5429EAC5532}" type="presOf" srcId="{40D1302C-10AC-4961-A96C-2740F538A84A}" destId="{988F9097-86FF-43FD-BA1E-830B9767B5C8}" srcOrd="0" destOrd="0" presId="urn:microsoft.com/office/officeart/2005/8/layout/matrix1"/>
    <dgm:cxn modelId="{462C63EC-BAB4-4BD5-98FC-A47765E68E22}" srcId="{4C52B1AE-27A0-43C9-BD44-4E2267954905}" destId="{64FBAB92-7D96-42F0-9CE6-A63420609345}" srcOrd="0" destOrd="0" parTransId="{9ABF6DDF-13C8-485F-90E3-0984FFF30D05}" sibTransId="{4CF5947B-AF60-44D9-8E13-A3F8741F8296}"/>
    <dgm:cxn modelId="{6D13A6B9-CC2D-4FAE-8CC0-1CF88F95F9B8}" type="presParOf" srcId="{DB45D44C-FA4E-44AD-A1D0-8C6CBF2BC095}" destId="{E3873BAE-7F4B-4558-BB13-71026DE9D8D5}" srcOrd="0" destOrd="0" presId="urn:microsoft.com/office/officeart/2005/8/layout/matrix1"/>
    <dgm:cxn modelId="{5DCFDD0F-95C6-4765-98EF-6E0E1A921FE2}" type="presParOf" srcId="{E3873BAE-7F4B-4558-BB13-71026DE9D8D5}" destId="{8717C835-B41C-43F8-A3AC-58C334D76E55}" srcOrd="0" destOrd="0" presId="urn:microsoft.com/office/officeart/2005/8/layout/matrix1"/>
    <dgm:cxn modelId="{F4861A80-939B-4818-B018-93069D127247}" type="presParOf" srcId="{E3873BAE-7F4B-4558-BB13-71026DE9D8D5}" destId="{165B4574-45B0-4B5E-8B3B-B8524648242F}" srcOrd="1" destOrd="0" presId="urn:microsoft.com/office/officeart/2005/8/layout/matrix1"/>
    <dgm:cxn modelId="{357B4B45-2279-4C5F-810D-53094D77FED1}" type="presParOf" srcId="{E3873BAE-7F4B-4558-BB13-71026DE9D8D5}" destId="{988F9097-86FF-43FD-BA1E-830B9767B5C8}" srcOrd="2" destOrd="0" presId="urn:microsoft.com/office/officeart/2005/8/layout/matrix1"/>
    <dgm:cxn modelId="{50F227EB-B509-4733-913C-0443AB8536BC}" type="presParOf" srcId="{E3873BAE-7F4B-4558-BB13-71026DE9D8D5}" destId="{381E1B16-AD7A-4038-A857-9347BF9D6DC5}" srcOrd="3" destOrd="0" presId="urn:microsoft.com/office/officeart/2005/8/layout/matrix1"/>
    <dgm:cxn modelId="{6FF0FEE5-458B-4AE9-B50A-80B542C4C331}" type="presParOf" srcId="{E3873BAE-7F4B-4558-BB13-71026DE9D8D5}" destId="{32768A71-0560-4014-B3BC-BDD80015D161}" srcOrd="4" destOrd="0" presId="urn:microsoft.com/office/officeart/2005/8/layout/matrix1"/>
    <dgm:cxn modelId="{31ABFD20-CC1B-48F0-B72F-AC9686B50995}" type="presParOf" srcId="{E3873BAE-7F4B-4558-BB13-71026DE9D8D5}" destId="{6514F7AF-810E-4A1E-93A1-DED48B000A4A}" srcOrd="5" destOrd="0" presId="urn:microsoft.com/office/officeart/2005/8/layout/matrix1"/>
    <dgm:cxn modelId="{B827CF93-505E-4440-A9E6-D7E4EF29A6F1}" type="presParOf" srcId="{E3873BAE-7F4B-4558-BB13-71026DE9D8D5}" destId="{14E1EF56-591E-45CA-A110-E01CB82ECA9A}" srcOrd="6" destOrd="0" presId="urn:microsoft.com/office/officeart/2005/8/layout/matrix1"/>
    <dgm:cxn modelId="{CAA40126-A91F-4277-8E8A-764261FB9D3F}" type="presParOf" srcId="{E3873BAE-7F4B-4558-BB13-71026DE9D8D5}" destId="{29F9696C-3D55-43AD-B675-E9D0D997BFAF}" srcOrd="7" destOrd="0" presId="urn:microsoft.com/office/officeart/2005/8/layout/matrix1"/>
    <dgm:cxn modelId="{8854CF68-A324-4C71-A881-8D20F6660812}" type="presParOf" srcId="{DB45D44C-FA4E-44AD-A1D0-8C6CBF2BC095}" destId="{315EEC1C-A21C-44E1-AA7C-093628B64C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25517-12CD-4756-95FA-BE468E8B08CB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C52B1AE-27A0-43C9-BD44-4E2267954905}">
      <dgm:prSet phldrT="[Text]"/>
      <dgm:spPr>
        <a:xfrm>
          <a:off x="200834" y="4008"/>
          <a:ext cx="2552275" cy="1531365"/>
        </a:xfrm>
        <a:prstGeom prst="rect">
          <a:avLst/>
        </a:prstGeom>
        <a:solidFill>
          <a:srgbClr val="1E858B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Volume of at least </a:t>
          </a:r>
          <a:r>
            <a:rPr lang="en-US" dirty="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EUR 20 billion </a:t>
          </a:r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until 2030 (at EUR 50 carbon price)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E89B551-88B4-4E1B-9B02-BA922A4B5255}" type="parTrans" cxnId="{C4293110-88C7-486B-83C0-6C6B789381CC}">
      <dgm:prSet/>
      <dgm:spPr/>
      <dgm:t>
        <a:bodyPr/>
        <a:lstStyle/>
        <a:p>
          <a:endParaRPr lang="en-GB"/>
        </a:p>
      </dgm:t>
    </dgm:pt>
    <dgm:pt modelId="{072B34BC-7A26-44EA-BD55-CE65841E4CCD}" type="sibTrans" cxnId="{C4293110-88C7-486B-83C0-6C6B789381CC}">
      <dgm:prSet/>
      <dgm:spPr/>
      <dgm:t>
        <a:bodyPr/>
        <a:lstStyle/>
        <a:p>
          <a:endParaRPr lang="en-GB"/>
        </a:p>
      </dgm:t>
    </dgm:pt>
    <dgm:pt modelId="{21F08A93-08FE-455F-B90F-A861D9567149}">
      <dgm:prSet phldrT="[Text]"/>
      <dgm:spPr>
        <a:xfrm>
          <a:off x="3008338" y="4008"/>
          <a:ext cx="2552275" cy="1531365"/>
        </a:xfrm>
        <a:prstGeom prst="rect">
          <a:avLst/>
        </a:prstGeom>
        <a:solidFill>
          <a:srgbClr val="1E858B">
            <a:shade val="80000"/>
            <a:hueOff val="14034"/>
            <a:satOff val="-5813"/>
            <a:lumOff val="450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of up to </a:t>
          </a:r>
          <a:r>
            <a:rPr lang="en-US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60% of additional costs </a:t>
          </a:r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related to innovative technology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50684E9-3F2D-46F6-BB9E-9A83F1280D74}" type="parTrans" cxnId="{BEF9888B-8469-4F8D-AFB5-A6AB68436A67}">
      <dgm:prSet/>
      <dgm:spPr/>
      <dgm:t>
        <a:bodyPr/>
        <a:lstStyle/>
        <a:p>
          <a:endParaRPr lang="en-GB"/>
        </a:p>
      </dgm:t>
    </dgm:pt>
    <dgm:pt modelId="{F30C3695-8C23-4E52-8AF8-2103EF237B16}" type="sibTrans" cxnId="{BEF9888B-8469-4F8D-AFB5-A6AB68436A67}">
      <dgm:prSet/>
      <dgm:spPr/>
      <dgm:t>
        <a:bodyPr/>
        <a:lstStyle/>
        <a:p>
          <a:endParaRPr lang="en-GB"/>
        </a:p>
      </dgm:t>
    </dgm:pt>
    <dgm:pt modelId="{EFA9A055-0F05-44BF-AA5C-F807D0766DDF}">
      <dgm:prSet/>
      <dgm:spPr>
        <a:xfrm>
          <a:off x="3008338" y="1790601"/>
          <a:ext cx="2552275" cy="1531365"/>
        </a:xfrm>
        <a:prstGeom prst="rect">
          <a:avLst/>
        </a:prstGeom>
        <a:solidFill>
          <a:srgbClr val="1E858B">
            <a:shade val="80000"/>
            <a:hueOff val="56135"/>
            <a:satOff val="-23254"/>
            <a:lumOff val="1800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of additional capital </a:t>
          </a:r>
          <a:r>
            <a:rPr lang="en-US" u="sng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and</a:t>
          </a:r>
          <a:r>
            <a:rPr lang="en-US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operating costs (up to 10 years)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8A92603-4C71-4A63-A75E-C09077805434}" type="parTrans" cxnId="{ACF8BFF4-9A3D-414E-8A70-9C8AE319B90E}">
      <dgm:prSet/>
      <dgm:spPr/>
      <dgm:t>
        <a:bodyPr/>
        <a:lstStyle/>
        <a:p>
          <a:endParaRPr lang="en-GB"/>
        </a:p>
      </dgm:t>
    </dgm:pt>
    <dgm:pt modelId="{7D745966-9C36-43C3-B416-5D4580BF8D65}" type="sibTrans" cxnId="{ACF8BFF4-9A3D-414E-8A70-9C8AE319B90E}">
      <dgm:prSet/>
      <dgm:spPr/>
      <dgm:t>
        <a:bodyPr/>
        <a:lstStyle/>
        <a:p>
          <a:endParaRPr lang="en-GB"/>
        </a:p>
      </dgm:t>
    </dgm:pt>
    <dgm:pt modelId="{DA38F382-7A41-4938-960E-ACA398F40AB0}">
      <dgm:prSet/>
      <dgm:spPr>
        <a:xfrm>
          <a:off x="200834" y="1790601"/>
          <a:ext cx="2552275" cy="1531365"/>
        </a:xfrm>
        <a:prstGeom prst="rect">
          <a:avLst/>
        </a:prstGeom>
        <a:solidFill>
          <a:srgbClr val="1E858B">
            <a:shade val="80000"/>
            <a:hueOff val="42101"/>
            <a:satOff val="-17440"/>
            <a:lumOff val="1350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mtClean="0">
              <a:solidFill>
                <a:srgbClr val="FFFFFF"/>
              </a:solidFill>
              <a:latin typeface="Arial"/>
              <a:ea typeface="+mn-ea"/>
              <a:cs typeface="+mn-cs"/>
            </a:rPr>
            <a:t>Financed from the revenues of the </a:t>
          </a:r>
          <a:r>
            <a:rPr lang="en-US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EU Emissions Trading System</a:t>
          </a:r>
          <a:endParaRPr lang="en-GB" dirty="0">
            <a:solidFill>
              <a:srgbClr val="FFC000">
                <a:lumMod val="60000"/>
                <a:lumOff val="40000"/>
              </a:srgbClr>
            </a:solidFill>
            <a:latin typeface="Arial"/>
            <a:ea typeface="+mn-ea"/>
            <a:cs typeface="+mn-cs"/>
          </a:endParaRPr>
        </a:p>
      </dgm:t>
    </dgm:pt>
    <dgm:pt modelId="{0B677CFE-F428-422D-9DD0-DCBD1B9FAC48}" type="parTrans" cxnId="{99C7D8C6-B119-4824-8A0F-860E4A8F0CD2}">
      <dgm:prSet/>
      <dgm:spPr/>
      <dgm:t>
        <a:bodyPr/>
        <a:lstStyle/>
        <a:p>
          <a:endParaRPr lang="en-GB"/>
        </a:p>
      </dgm:t>
    </dgm:pt>
    <dgm:pt modelId="{1A2769F0-1CCF-4F93-941A-48964DD2705A}" type="sibTrans" cxnId="{99C7D8C6-B119-4824-8A0F-860E4A8F0CD2}">
      <dgm:prSet/>
      <dgm:spPr/>
      <dgm:t>
        <a:bodyPr/>
        <a:lstStyle/>
        <a:p>
          <a:endParaRPr lang="en-GB"/>
        </a:p>
      </dgm:t>
    </dgm:pt>
    <dgm:pt modelId="{C8E14735-C945-4373-9CE0-966F25057527}">
      <dgm:prSet/>
      <dgm:spPr>
        <a:xfrm>
          <a:off x="200834" y="3577194"/>
          <a:ext cx="2552275" cy="1531365"/>
        </a:xfrm>
        <a:prstGeom prst="rect">
          <a:avLst/>
        </a:prstGeom>
        <a:solidFill>
          <a:srgbClr val="1E858B">
            <a:shade val="80000"/>
            <a:hueOff val="84202"/>
            <a:satOff val="-34880"/>
            <a:lumOff val="2701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Annual calls </a:t>
          </a:r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for large-scale and small-scale projects (CAPEX &lt; EUR 7.5 million)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3CC97B5-B666-46C4-AF10-FD08120EE837}" type="parTrans" cxnId="{61BFB1C1-C8E9-4E66-98A5-4C8C00C4E842}">
      <dgm:prSet/>
      <dgm:spPr/>
      <dgm:t>
        <a:bodyPr/>
        <a:lstStyle/>
        <a:p>
          <a:endParaRPr lang="en-GB"/>
        </a:p>
      </dgm:t>
    </dgm:pt>
    <dgm:pt modelId="{A194D4C2-730E-448F-B7B8-0AB25BE7D447}" type="sibTrans" cxnId="{61BFB1C1-C8E9-4E66-98A5-4C8C00C4E842}">
      <dgm:prSet/>
      <dgm:spPr/>
      <dgm:t>
        <a:bodyPr/>
        <a:lstStyle/>
        <a:p>
          <a:endParaRPr lang="en-GB"/>
        </a:p>
      </dgm:t>
    </dgm:pt>
    <dgm:pt modelId="{493D96B0-3CE0-4704-BCE2-0943795C4398}">
      <dgm:prSet/>
      <dgm:spPr>
        <a:xfrm>
          <a:off x="3008338" y="3577194"/>
          <a:ext cx="2552275" cy="1531365"/>
        </a:xfrm>
        <a:prstGeom prst="rect">
          <a:avLst/>
        </a:prstGeom>
        <a:solidFill>
          <a:srgbClr val="1E858B">
            <a:shade val="80000"/>
            <a:hueOff val="98236"/>
            <a:satOff val="-40694"/>
            <a:lumOff val="3151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Single applicant </a:t>
          </a:r>
          <a:r>
            <a:rPr lang="en-GB" smtClean="0">
              <a:solidFill>
                <a:srgbClr val="FFC000"/>
              </a:solidFill>
              <a:latin typeface="Arial"/>
              <a:ea typeface="+mn-ea"/>
              <a:cs typeface="+mn-cs"/>
            </a:rPr>
            <a:t>or</a:t>
          </a:r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 consortium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CAFF90E-1A36-4CDC-B9C9-A9CB3693B2A8}" type="parTrans" cxnId="{A71AB19A-BAEB-4F03-B526-1E1B745134F2}">
      <dgm:prSet/>
      <dgm:spPr/>
      <dgm:t>
        <a:bodyPr/>
        <a:lstStyle/>
        <a:p>
          <a:endParaRPr lang="en-US"/>
        </a:p>
      </dgm:t>
    </dgm:pt>
    <dgm:pt modelId="{A87ADA2A-01FE-4883-8F64-9199A1C220BF}" type="sibTrans" cxnId="{A71AB19A-BAEB-4F03-B526-1E1B745134F2}">
      <dgm:prSet/>
      <dgm:spPr/>
      <dgm:t>
        <a:bodyPr/>
        <a:lstStyle/>
        <a:p>
          <a:endParaRPr lang="en-US"/>
        </a:p>
      </dgm:t>
    </dgm:pt>
    <dgm:pt modelId="{57B2C147-5833-4C39-B7AD-A4222801AB67}">
      <dgm:prSet/>
      <dgm:spPr>
        <a:xfrm>
          <a:off x="5815841" y="4008"/>
          <a:ext cx="2552275" cy="1531365"/>
        </a:xfrm>
        <a:prstGeom prst="rect">
          <a:avLst/>
        </a:prstGeom>
        <a:solidFill>
          <a:srgbClr val="1E858B">
            <a:shade val="80000"/>
            <a:hueOff val="28067"/>
            <a:satOff val="-11627"/>
            <a:lumOff val="900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40%</a:t>
          </a:r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 of grant disbursed at financial close 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EAE5AD-789D-420B-B669-C28D9AEF96BA}" type="parTrans" cxnId="{62F38B58-B768-4B35-81EA-3E2E1B229A45}">
      <dgm:prSet/>
      <dgm:spPr/>
      <dgm:t>
        <a:bodyPr/>
        <a:lstStyle/>
        <a:p>
          <a:endParaRPr lang="en-US"/>
        </a:p>
      </dgm:t>
    </dgm:pt>
    <dgm:pt modelId="{F4CB2B37-8F4D-43F0-9AA7-89D3A92F2972}" type="sibTrans" cxnId="{62F38B58-B768-4B35-81EA-3E2E1B229A45}">
      <dgm:prSet/>
      <dgm:spPr/>
      <dgm:t>
        <a:bodyPr/>
        <a:lstStyle/>
        <a:p>
          <a:endParaRPr lang="en-US"/>
        </a:p>
      </dgm:t>
    </dgm:pt>
    <dgm:pt modelId="{B1591FE6-6DD5-4973-8675-DED363FD2146}">
      <dgm:prSet/>
      <dgm:spPr>
        <a:xfrm>
          <a:off x="5815841" y="1790601"/>
          <a:ext cx="2552275" cy="1531365"/>
        </a:xfrm>
        <a:prstGeom prst="rect">
          <a:avLst/>
        </a:prstGeom>
        <a:solidFill>
          <a:srgbClr val="1E858B">
            <a:shade val="80000"/>
            <a:hueOff val="70168"/>
            <a:satOff val="-29067"/>
            <a:lumOff val="2250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60%</a:t>
          </a:r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 of grant disbursed during 10-years operating period against GHG emission avoidance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7EBAD1A-03B2-4A5B-8DEE-2B64B12F2366}" type="parTrans" cxnId="{02BF289D-ACA7-41BB-B2A3-7563A2588234}">
      <dgm:prSet/>
      <dgm:spPr/>
      <dgm:t>
        <a:bodyPr/>
        <a:lstStyle/>
        <a:p>
          <a:endParaRPr lang="en-US"/>
        </a:p>
      </dgm:t>
    </dgm:pt>
    <dgm:pt modelId="{325C8B0A-0C95-4E38-8692-328984EFFC43}" type="sibTrans" cxnId="{02BF289D-ACA7-41BB-B2A3-7563A2588234}">
      <dgm:prSet/>
      <dgm:spPr/>
      <dgm:t>
        <a:bodyPr/>
        <a:lstStyle/>
        <a:p>
          <a:endParaRPr lang="en-US"/>
        </a:p>
      </dgm:t>
    </dgm:pt>
    <dgm:pt modelId="{73B501A9-6855-41CD-B0AA-756D1A888E61}">
      <dgm:prSet/>
      <dgm:spPr>
        <a:xfrm>
          <a:off x="5815841" y="3577194"/>
          <a:ext cx="2552275" cy="1531365"/>
        </a:xfrm>
        <a:prstGeom prst="rect">
          <a:avLst/>
        </a:prstGeom>
        <a:solidFill>
          <a:srgbClr val="1E858B">
            <a:shade val="80000"/>
            <a:hueOff val="112269"/>
            <a:satOff val="-46507"/>
            <a:lumOff val="3601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development assistance by </a:t>
          </a:r>
          <a:r>
            <a:rPr lang="en-GB" smtClean="0">
              <a:solidFill>
                <a:srgbClr val="FFC000"/>
              </a:solidFill>
              <a:latin typeface="Arial"/>
              <a:ea typeface="+mn-ea"/>
              <a:cs typeface="+mn-cs"/>
            </a:rPr>
            <a:t>EIB</a:t>
          </a:r>
          <a:endParaRPr lang="en-GB" dirty="0">
            <a:solidFill>
              <a:srgbClr val="FFC000"/>
            </a:solidFill>
            <a:latin typeface="Arial"/>
            <a:ea typeface="+mn-ea"/>
            <a:cs typeface="+mn-cs"/>
          </a:endParaRPr>
        </a:p>
      </dgm:t>
    </dgm:pt>
    <dgm:pt modelId="{0B518E44-4F51-4279-BFA0-96E85AE46F3F}" type="sibTrans" cxnId="{54C9DF87-A8CC-4455-8725-91681F473F33}">
      <dgm:prSet/>
      <dgm:spPr/>
      <dgm:t>
        <a:bodyPr/>
        <a:lstStyle/>
        <a:p>
          <a:endParaRPr lang="en-GB"/>
        </a:p>
      </dgm:t>
    </dgm:pt>
    <dgm:pt modelId="{B9E76275-05B7-4B76-A23B-CA2CF883D5E6}" type="parTrans" cxnId="{54C9DF87-A8CC-4455-8725-91681F473F33}">
      <dgm:prSet/>
      <dgm:spPr/>
      <dgm:t>
        <a:bodyPr/>
        <a:lstStyle/>
        <a:p>
          <a:endParaRPr lang="en-GB"/>
        </a:p>
      </dgm:t>
    </dgm:pt>
    <dgm:pt modelId="{F4E12740-6BA4-4F1C-8AF7-407882D4D0DC}" type="pres">
      <dgm:prSet presAssocID="{D7C25517-12CD-4756-95FA-BE468E8B08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61D73-AE59-42EA-9CE4-D52B2E984220}" type="pres">
      <dgm:prSet presAssocID="{4C52B1AE-27A0-43C9-BD44-4E226795490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E8B0-D1A9-4D6E-B034-26E00F60DAF1}" type="pres">
      <dgm:prSet presAssocID="{072B34BC-7A26-44EA-BD55-CE65841E4CCD}" presName="sibTrans" presStyleCnt="0"/>
      <dgm:spPr/>
      <dgm:t>
        <a:bodyPr/>
        <a:lstStyle/>
        <a:p>
          <a:endParaRPr lang="en-US"/>
        </a:p>
      </dgm:t>
    </dgm:pt>
    <dgm:pt modelId="{43A41875-91BA-41A7-A938-989DA1984A60}" type="pres">
      <dgm:prSet presAssocID="{21F08A93-08FE-455F-B90F-A861D95671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54923-9BC0-42CA-AE04-25F4267AEAA2}" type="pres">
      <dgm:prSet presAssocID="{F30C3695-8C23-4E52-8AF8-2103EF237B16}" presName="sibTrans" presStyleCnt="0"/>
      <dgm:spPr/>
      <dgm:t>
        <a:bodyPr/>
        <a:lstStyle/>
        <a:p>
          <a:endParaRPr lang="en-US"/>
        </a:p>
      </dgm:t>
    </dgm:pt>
    <dgm:pt modelId="{7BEC6F95-7150-433B-B953-AC811EB66593}" type="pres">
      <dgm:prSet presAssocID="{57B2C147-5833-4C39-B7AD-A4222801AB6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92858-E835-4D6F-8759-F2CA6BF4D4A7}" type="pres">
      <dgm:prSet presAssocID="{F4CB2B37-8F4D-43F0-9AA7-89D3A92F2972}" presName="sibTrans" presStyleCnt="0"/>
      <dgm:spPr/>
      <dgm:t>
        <a:bodyPr/>
        <a:lstStyle/>
        <a:p>
          <a:endParaRPr lang="en-US"/>
        </a:p>
      </dgm:t>
    </dgm:pt>
    <dgm:pt modelId="{86E9A2B7-A8FB-499E-BA91-A09774629699}" type="pres">
      <dgm:prSet presAssocID="{DA38F382-7A41-4938-960E-ACA398F40A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73C13-4454-4EC9-8CAF-968621893150}" type="pres">
      <dgm:prSet presAssocID="{1A2769F0-1CCF-4F93-941A-48964DD2705A}" presName="sibTrans" presStyleCnt="0"/>
      <dgm:spPr/>
      <dgm:t>
        <a:bodyPr/>
        <a:lstStyle/>
        <a:p>
          <a:endParaRPr lang="en-US"/>
        </a:p>
      </dgm:t>
    </dgm:pt>
    <dgm:pt modelId="{E45B2F72-281C-437A-860E-3FAE7142AF1D}" type="pres">
      <dgm:prSet presAssocID="{EFA9A055-0F05-44BF-AA5C-F807D0766DD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A64C0-3999-4727-AA64-AAF3F40529A5}" type="pres">
      <dgm:prSet presAssocID="{7D745966-9C36-43C3-B416-5D4580BF8D65}" presName="sibTrans" presStyleCnt="0"/>
      <dgm:spPr/>
      <dgm:t>
        <a:bodyPr/>
        <a:lstStyle/>
        <a:p>
          <a:endParaRPr lang="en-US"/>
        </a:p>
      </dgm:t>
    </dgm:pt>
    <dgm:pt modelId="{B9D2DE91-7C04-4655-94F9-8562FB725F12}" type="pres">
      <dgm:prSet presAssocID="{B1591FE6-6DD5-4973-8675-DED363FD214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2FADB-566D-47F5-A8B6-0D376602A04D}" type="pres">
      <dgm:prSet presAssocID="{325C8B0A-0C95-4E38-8692-328984EFFC43}" presName="sibTrans" presStyleCnt="0"/>
      <dgm:spPr/>
      <dgm:t>
        <a:bodyPr/>
        <a:lstStyle/>
        <a:p>
          <a:endParaRPr lang="en-US"/>
        </a:p>
      </dgm:t>
    </dgm:pt>
    <dgm:pt modelId="{0F4562C9-F37C-40B8-82D8-4DF5CF6B0845}" type="pres">
      <dgm:prSet presAssocID="{C8E14735-C945-4373-9CE0-966F2505752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0AF67-53CE-4A48-9B46-0F84A8AD0EAE}" type="pres">
      <dgm:prSet presAssocID="{A194D4C2-730E-448F-B7B8-0AB25BE7D447}" presName="sibTrans" presStyleCnt="0"/>
      <dgm:spPr/>
      <dgm:t>
        <a:bodyPr/>
        <a:lstStyle/>
        <a:p>
          <a:endParaRPr lang="en-US"/>
        </a:p>
      </dgm:t>
    </dgm:pt>
    <dgm:pt modelId="{23ECF95B-0894-49D6-8338-D49DB44AAD92}" type="pres">
      <dgm:prSet presAssocID="{493D96B0-3CE0-4704-BCE2-0943795C439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5CB9D-7C84-484E-B9D7-99A80B0B78A6}" type="pres">
      <dgm:prSet presAssocID="{A87ADA2A-01FE-4883-8F64-9199A1C220BF}" presName="sibTrans" presStyleCnt="0"/>
      <dgm:spPr/>
      <dgm:t>
        <a:bodyPr/>
        <a:lstStyle/>
        <a:p>
          <a:endParaRPr lang="en-US"/>
        </a:p>
      </dgm:t>
    </dgm:pt>
    <dgm:pt modelId="{0D836AE5-197A-402F-91BC-F8C58C93528B}" type="pres">
      <dgm:prSet presAssocID="{73B501A9-6855-41CD-B0AA-756D1A888E6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45B7D-A189-4107-9BA3-DFAD16E0F4E6}" type="presOf" srcId="{DA38F382-7A41-4938-960E-ACA398F40AB0}" destId="{86E9A2B7-A8FB-499E-BA91-A09774629699}" srcOrd="0" destOrd="0" presId="urn:microsoft.com/office/officeart/2005/8/layout/default"/>
    <dgm:cxn modelId="{16B9967F-B15E-4BB0-B859-270B6EFBF1C5}" type="presOf" srcId="{493D96B0-3CE0-4704-BCE2-0943795C4398}" destId="{23ECF95B-0894-49D6-8338-D49DB44AAD92}" srcOrd="0" destOrd="0" presId="urn:microsoft.com/office/officeart/2005/8/layout/default"/>
    <dgm:cxn modelId="{9AFA2C9C-9BB3-47EF-8561-053789ACAEA2}" type="presOf" srcId="{73B501A9-6855-41CD-B0AA-756D1A888E61}" destId="{0D836AE5-197A-402F-91BC-F8C58C93528B}" srcOrd="0" destOrd="0" presId="urn:microsoft.com/office/officeart/2005/8/layout/default"/>
    <dgm:cxn modelId="{02BF289D-ACA7-41BB-B2A3-7563A2588234}" srcId="{D7C25517-12CD-4756-95FA-BE468E8B08CB}" destId="{B1591FE6-6DD5-4973-8675-DED363FD2146}" srcOrd="5" destOrd="0" parTransId="{07EBAD1A-03B2-4A5B-8DEE-2B64B12F2366}" sibTransId="{325C8B0A-0C95-4E38-8692-328984EFFC43}"/>
    <dgm:cxn modelId="{A51AF72C-F5E3-421B-939F-DE1CC06BC188}" type="presOf" srcId="{D7C25517-12CD-4756-95FA-BE468E8B08CB}" destId="{F4E12740-6BA4-4F1C-8AF7-407882D4D0DC}" srcOrd="0" destOrd="0" presId="urn:microsoft.com/office/officeart/2005/8/layout/default"/>
    <dgm:cxn modelId="{1A7FE72E-977B-4A33-B7B0-CC66EA1BDBAE}" type="presOf" srcId="{EFA9A055-0F05-44BF-AA5C-F807D0766DDF}" destId="{E45B2F72-281C-437A-860E-3FAE7142AF1D}" srcOrd="0" destOrd="0" presId="urn:microsoft.com/office/officeart/2005/8/layout/default"/>
    <dgm:cxn modelId="{C4293110-88C7-486B-83C0-6C6B789381CC}" srcId="{D7C25517-12CD-4756-95FA-BE468E8B08CB}" destId="{4C52B1AE-27A0-43C9-BD44-4E2267954905}" srcOrd="0" destOrd="0" parTransId="{2E89B551-88B4-4E1B-9B02-BA922A4B5255}" sibTransId="{072B34BC-7A26-44EA-BD55-CE65841E4CCD}"/>
    <dgm:cxn modelId="{5CCB8277-267B-4499-8C96-BD5DF26FCAF1}" type="presOf" srcId="{57B2C147-5833-4C39-B7AD-A4222801AB67}" destId="{7BEC6F95-7150-433B-B953-AC811EB66593}" srcOrd="0" destOrd="0" presId="urn:microsoft.com/office/officeart/2005/8/layout/default"/>
    <dgm:cxn modelId="{CE4843BB-4B4A-4129-A9E9-438F025C01B9}" type="presOf" srcId="{C8E14735-C945-4373-9CE0-966F25057527}" destId="{0F4562C9-F37C-40B8-82D8-4DF5CF6B0845}" srcOrd="0" destOrd="0" presId="urn:microsoft.com/office/officeart/2005/8/layout/default"/>
    <dgm:cxn modelId="{99C7D8C6-B119-4824-8A0F-860E4A8F0CD2}" srcId="{D7C25517-12CD-4756-95FA-BE468E8B08CB}" destId="{DA38F382-7A41-4938-960E-ACA398F40AB0}" srcOrd="3" destOrd="0" parTransId="{0B677CFE-F428-422D-9DD0-DCBD1B9FAC48}" sibTransId="{1A2769F0-1CCF-4F93-941A-48964DD2705A}"/>
    <dgm:cxn modelId="{A71AB19A-BAEB-4F03-B526-1E1B745134F2}" srcId="{D7C25517-12CD-4756-95FA-BE468E8B08CB}" destId="{493D96B0-3CE0-4704-BCE2-0943795C4398}" srcOrd="7" destOrd="0" parTransId="{8CAFF90E-1A36-4CDC-B9C9-A9CB3693B2A8}" sibTransId="{A87ADA2A-01FE-4883-8F64-9199A1C220BF}"/>
    <dgm:cxn modelId="{BEF9888B-8469-4F8D-AFB5-A6AB68436A67}" srcId="{D7C25517-12CD-4756-95FA-BE468E8B08CB}" destId="{21F08A93-08FE-455F-B90F-A861D9567149}" srcOrd="1" destOrd="0" parTransId="{D50684E9-3F2D-46F6-BB9E-9A83F1280D74}" sibTransId="{F30C3695-8C23-4E52-8AF8-2103EF237B16}"/>
    <dgm:cxn modelId="{722F9747-60D0-49A8-996B-1A03E4AC7D4A}" type="presOf" srcId="{4C52B1AE-27A0-43C9-BD44-4E2267954905}" destId="{D7661D73-AE59-42EA-9CE4-D52B2E984220}" srcOrd="0" destOrd="0" presId="urn:microsoft.com/office/officeart/2005/8/layout/default"/>
    <dgm:cxn modelId="{54C9DF87-A8CC-4455-8725-91681F473F33}" srcId="{D7C25517-12CD-4756-95FA-BE468E8B08CB}" destId="{73B501A9-6855-41CD-B0AA-756D1A888E61}" srcOrd="8" destOrd="0" parTransId="{B9E76275-05B7-4B76-A23B-CA2CF883D5E6}" sibTransId="{0B518E44-4F51-4279-BFA0-96E85AE46F3F}"/>
    <dgm:cxn modelId="{ACF8BFF4-9A3D-414E-8A70-9C8AE319B90E}" srcId="{D7C25517-12CD-4756-95FA-BE468E8B08CB}" destId="{EFA9A055-0F05-44BF-AA5C-F807D0766DDF}" srcOrd="4" destOrd="0" parTransId="{F8A92603-4C71-4A63-A75E-C09077805434}" sibTransId="{7D745966-9C36-43C3-B416-5D4580BF8D65}"/>
    <dgm:cxn modelId="{3AF8F62D-DFB8-4C35-9F20-3840117F9AB2}" type="presOf" srcId="{B1591FE6-6DD5-4973-8675-DED363FD2146}" destId="{B9D2DE91-7C04-4655-94F9-8562FB725F12}" srcOrd="0" destOrd="0" presId="urn:microsoft.com/office/officeart/2005/8/layout/default"/>
    <dgm:cxn modelId="{8EE21435-15B9-4EF4-B633-3DCF96D52D59}" type="presOf" srcId="{21F08A93-08FE-455F-B90F-A861D9567149}" destId="{43A41875-91BA-41A7-A938-989DA1984A60}" srcOrd="0" destOrd="0" presId="urn:microsoft.com/office/officeart/2005/8/layout/default"/>
    <dgm:cxn modelId="{62F38B58-B768-4B35-81EA-3E2E1B229A45}" srcId="{D7C25517-12CD-4756-95FA-BE468E8B08CB}" destId="{57B2C147-5833-4C39-B7AD-A4222801AB67}" srcOrd="2" destOrd="0" parTransId="{8EEAE5AD-789D-420B-B669-C28D9AEF96BA}" sibTransId="{F4CB2B37-8F4D-43F0-9AA7-89D3A92F2972}"/>
    <dgm:cxn modelId="{61BFB1C1-C8E9-4E66-98A5-4C8C00C4E842}" srcId="{D7C25517-12CD-4756-95FA-BE468E8B08CB}" destId="{C8E14735-C945-4373-9CE0-966F25057527}" srcOrd="6" destOrd="0" parTransId="{43CC97B5-B666-46C4-AF10-FD08120EE837}" sibTransId="{A194D4C2-730E-448F-B7B8-0AB25BE7D447}"/>
    <dgm:cxn modelId="{3BEFB71A-3D22-4D41-B421-E851472EAD19}" type="presParOf" srcId="{F4E12740-6BA4-4F1C-8AF7-407882D4D0DC}" destId="{D7661D73-AE59-42EA-9CE4-D52B2E984220}" srcOrd="0" destOrd="0" presId="urn:microsoft.com/office/officeart/2005/8/layout/default"/>
    <dgm:cxn modelId="{4C54BE9B-00F2-471F-9AC3-19A82885FD79}" type="presParOf" srcId="{F4E12740-6BA4-4F1C-8AF7-407882D4D0DC}" destId="{A76EE8B0-D1A9-4D6E-B034-26E00F60DAF1}" srcOrd="1" destOrd="0" presId="urn:microsoft.com/office/officeart/2005/8/layout/default"/>
    <dgm:cxn modelId="{027BAFD5-B037-48B6-950D-624E9FD452AB}" type="presParOf" srcId="{F4E12740-6BA4-4F1C-8AF7-407882D4D0DC}" destId="{43A41875-91BA-41A7-A938-989DA1984A60}" srcOrd="2" destOrd="0" presId="urn:microsoft.com/office/officeart/2005/8/layout/default"/>
    <dgm:cxn modelId="{ABF20296-84F8-460A-8A09-5772BAC597F7}" type="presParOf" srcId="{F4E12740-6BA4-4F1C-8AF7-407882D4D0DC}" destId="{3BB54923-9BC0-42CA-AE04-25F4267AEAA2}" srcOrd="3" destOrd="0" presId="urn:microsoft.com/office/officeart/2005/8/layout/default"/>
    <dgm:cxn modelId="{9B4D7AEA-B38B-4F3F-ADD6-A6E0848298F8}" type="presParOf" srcId="{F4E12740-6BA4-4F1C-8AF7-407882D4D0DC}" destId="{7BEC6F95-7150-433B-B953-AC811EB66593}" srcOrd="4" destOrd="0" presId="urn:microsoft.com/office/officeart/2005/8/layout/default"/>
    <dgm:cxn modelId="{6D1737DD-13F6-4A18-B476-BB3AF8E3F471}" type="presParOf" srcId="{F4E12740-6BA4-4F1C-8AF7-407882D4D0DC}" destId="{34392858-E835-4D6F-8759-F2CA6BF4D4A7}" srcOrd="5" destOrd="0" presId="urn:microsoft.com/office/officeart/2005/8/layout/default"/>
    <dgm:cxn modelId="{3B8BF661-BFD2-4DD2-B758-07FD9661F74A}" type="presParOf" srcId="{F4E12740-6BA4-4F1C-8AF7-407882D4D0DC}" destId="{86E9A2B7-A8FB-499E-BA91-A09774629699}" srcOrd="6" destOrd="0" presId="urn:microsoft.com/office/officeart/2005/8/layout/default"/>
    <dgm:cxn modelId="{FBCCC405-6CB9-4926-9AAC-463B4C842CB5}" type="presParOf" srcId="{F4E12740-6BA4-4F1C-8AF7-407882D4D0DC}" destId="{8E873C13-4454-4EC9-8CAF-968621893150}" srcOrd="7" destOrd="0" presId="urn:microsoft.com/office/officeart/2005/8/layout/default"/>
    <dgm:cxn modelId="{2A3DA427-B8E1-4FC6-8996-D8420474863F}" type="presParOf" srcId="{F4E12740-6BA4-4F1C-8AF7-407882D4D0DC}" destId="{E45B2F72-281C-437A-860E-3FAE7142AF1D}" srcOrd="8" destOrd="0" presId="urn:microsoft.com/office/officeart/2005/8/layout/default"/>
    <dgm:cxn modelId="{9FFB294F-73BC-4AE0-A897-A7D72CAD38D8}" type="presParOf" srcId="{F4E12740-6BA4-4F1C-8AF7-407882D4D0DC}" destId="{C27A64C0-3999-4727-AA64-AAF3F40529A5}" srcOrd="9" destOrd="0" presId="urn:microsoft.com/office/officeart/2005/8/layout/default"/>
    <dgm:cxn modelId="{9A0B2DF3-A59B-4EFF-BC01-DC4DDB8FE271}" type="presParOf" srcId="{F4E12740-6BA4-4F1C-8AF7-407882D4D0DC}" destId="{B9D2DE91-7C04-4655-94F9-8562FB725F12}" srcOrd="10" destOrd="0" presId="urn:microsoft.com/office/officeart/2005/8/layout/default"/>
    <dgm:cxn modelId="{3A4DB475-AD0F-4850-9032-F697C716B6B3}" type="presParOf" srcId="{F4E12740-6BA4-4F1C-8AF7-407882D4D0DC}" destId="{B792FADB-566D-47F5-A8B6-0D376602A04D}" srcOrd="11" destOrd="0" presId="urn:microsoft.com/office/officeart/2005/8/layout/default"/>
    <dgm:cxn modelId="{999DD387-5BE0-48FB-A8E4-F41CAE96391C}" type="presParOf" srcId="{F4E12740-6BA4-4F1C-8AF7-407882D4D0DC}" destId="{0F4562C9-F37C-40B8-82D8-4DF5CF6B0845}" srcOrd="12" destOrd="0" presId="urn:microsoft.com/office/officeart/2005/8/layout/default"/>
    <dgm:cxn modelId="{E6974FF7-6C32-49DE-949A-AF7A2C0C2C3E}" type="presParOf" srcId="{F4E12740-6BA4-4F1C-8AF7-407882D4D0DC}" destId="{E490AF67-53CE-4A48-9B46-0F84A8AD0EAE}" srcOrd="13" destOrd="0" presId="urn:microsoft.com/office/officeart/2005/8/layout/default"/>
    <dgm:cxn modelId="{2C02C652-BC2F-4E93-9F1A-CAD4AD6F408D}" type="presParOf" srcId="{F4E12740-6BA4-4F1C-8AF7-407882D4D0DC}" destId="{23ECF95B-0894-49D6-8338-D49DB44AAD92}" srcOrd="14" destOrd="0" presId="urn:microsoft.com/office/officeart/2005/8/layout/default"/>
    <dgm:cxn modelId="{1AABB532-F7E4-42CE-A721-FF4AE11F6B01}" type="presParOf" srcId="{F4E12740-6BA4-4F1C-8AF7-407882D4D0DC}" destId="{2685CB9D-7C84-484E-B9D7-99A80B0B78A6}" srcOrd="15" destOrd="0" presId="urn:microsoft.com/office/officeart/2005/8/layout/default"/>
    <dgm:cxn modelId="{570E0E09-6FD0-401A-804C-110F81D6430A}" type="presParOf" srcId="{F4E12740-6BA4-4F1C-8AF7-407882D4D0DC}" destId="{0D836AE5-197A-402F-91BC-F8C58C93528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25517-12CD-4756-95FA-BE468E8B08CB}" type="doc">
      <dgm:prSet loTypeId="urn:microsoft.com/office/officeart/2005/8/layout/lProcess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46C7215-D3AD-4F36-A47F-4D6C7118A36E}">
      <dgm:prSet custT="1"/>
      <dgm:spPr/>
      <dgm:t>
        <a:bodyPr/>
        <a:lstStyle/>
        <a:p>
          <a:r>
            <a:rPr lang="de-AT" sz="2800" b="1" dirty="0" smtClean="0"/>
            <a:t>Call </a:t>
          </a:r>
          <a:r>
            <a:rPr lang="de-AT" sz="2800" b="1" dirty="0" err="1" smtClean="0"/>
            <a:t>for</a:t>
          </a:r>
          <a:r>
            <a:rPr lang="de-AT" sz="2800" b="1" dirty="0" smtClean="0"/>
            <a:t> </a:t>
          </a:r>
          <a:r>
            <a:rPr lang="de-AT" sz="2800" b="1" dirty="0" err="1" smtClean="0"/>
            <a:t>small-scale</a:t>
          </a:r>
          <a:r>
            <a:rPr lang="de-AT" sz="2800" b="1" dirty="0" smtClean="0"/>
            <a:t> </a:t>
          </a:r>
          <a:r>
            <a:rPr lang="de-AT" sz="2800" b="1" dirty="0" err="1" smtClean="0"/>
            <a:t>projects</a:t>
          </a:r>
          <a:endParaRPr lang="en-US" sz="2800" b="1" dirty="0"/>
        </a:p>
      </dgm:t>
    </dgm:pt>
    <dgm:pt modelId="{32B4A1F8-C0AA-4023-AC85-C23276606890}" type="parTrans" cxnId="{DF9B5A44-B578-4E68-B2ED-9E38CCEA2D6A}">
      <dgm:prSet/>
      <dgm:spPr/>
      <dgm:t>
        <a:bodyPr/>
        <a:lstStyle/>
        <a:p>
          <a:endParaRPr lang="en-US"/>
        </a:p>
      </dgm:t>
    </dgm:pt>
    <dgm:pt modelId="{FDD7793E-A29F-42EC-98F7-8FBF11F7431B}" type="sibTrans" cxnId="{DF9B5A44-B578-4E68-B2ED-9E38CCEA2D6A}">
      <dgm:prSet/>
      <dgm:spPr/>
      <dgm:t>
        <a:bodyPr/>
        <a:lstStyle/>
        <a:p>
          <a:endParaRPr lang="en-US"/>
        </a:p>
      </dgm:t>
    </dgm:pt>
    <dgm:pt modelId="{BEF95192-0B27-4275-9B92-8BD7FE95BCB7}">
      <dgm:prSet/>
      <dgm:spPr/>
      <dgm:t>
        <a:bodyPr/>
        <a:lstStyle/>
        <a:p>
          <a:r>
            <a:rPr lang="de-AT" dirty="0" smtClean="0"/>
            <a:t>Project </a:t>
          </a:r>
          <a:r>
            <a:rPr lang="de-AT" dirty="0" err="1" smtClean="0"/>
            <a:t>development</a:t>
          </a:r>
          <a:r>
            <a:rPr lang="de-AT" dirty="0" smtClean="0"/>
            <a:t> </a:t>
          </a:r>
          <a:r>
            <a:rPr lang="de-AT" dirty="0" err="1" smtClean="0"/>
            <a:t>assistance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15 </a:t>
          </a:r>
          <a:r>
            <a:rPr lang="de-AT" dirty="0" err="1" smtClean="0"/>
            <a:t>projects</a:t>
          </a:r>
          <a:endParaRPr lang="de-AT" dirty="0"/>
        </a:p>
      </dgm:t>
    </dgm:pt>
    <dgm:pt modelId="{32F4A267-2788-4CAE-9613-129FFE00552F}" type="parTrans" cxnId="{378C2F46-EB3F-450A-B85D-AD87F34B17D1}">
      <dgm:prSet/>
      <dgm:spPr/>
      <dgm:t>
        <a:bodyPr/>
        <a:lstStyle/>
        <a:p>
          <a:endParaRPr lang="en-US"/>
        </a:p>
      </dgm:t>
    </dgm:pt>
    <dgm:pt modelId="{0E632FEE-E038-4B94-B74C-0AC380626B89}" type="sibTrans" cxnId="{378C2F46-EB3F-450A-B85D-AD87F34B17D1}">
      <dgm:prSet/>
      <dgm:spPr/>
      <dgm:t>
        <a:bodyPr/>
        <a:lstStyle/>
        <a:p>
          <a:endParaRPr lang="en-US"/>
        </a:p>
      </dgm:t>
    </dgm:pt>
    <dgm:pt modelId="{9AC041D8-A591-48FD-991C-9DD273425A35}">
      <dgm:prSet/>
      <dgm:spPr/>
      <dgm:t>
        <a:bodyPr/>
        <a:lstStyle/>
        <a:p>
          <a:r>
            <a:rPr lang="de-AT" dirty="0" smtClean="0"/>
            <a:t>Grants </a:t>
          </a:r>
          <a:r>
            <a:rPr lang="de-AT" dirty="0" err="1" smtClean="0"/>
            <a:t>of</a:t>
          </a:r>
          <a:r>
            <a:rPr lang="de-AT" dirty="0" smtClean="0"/>
            <a:t> EUR 1145 </a:t>
          </a:r>
          <a:r>
            <a:rPr lang="de-AT" dirty="0" err="1" smtClean="0"/>
            <a:t>million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</a:t>
          </a:r>
          <a:r>
            <a:rPr lang="de-AT" dirty="0" err="1" smtClean="0"/>
            <a:t>seven</a:t>
          </a:r>
          <a:r>
            <a:rPr lang="de-AT" dirty="0" smtClean="0"/>
            <a:t> </a:t>
          </a:r>
          <a:r>
            <a:rPr lang="de-AT" dirty="0" err="1" smtClean="0"/>
            <a:t>projects</a:t>
          </a:r>
          <a:endParaRPr lang="de-AT" dirty="0"/>
        </a:p>
      </dgm:t>
    </dgm:pt>
    <dgm:pt modelId="{6263615C-71F0-459E-AE53-5193826712A2}" type="parTrans" cxnId="{A9B4C0BF-807B-40E1-B600-2B8645E315A7}">
      <dgm:prSet/>
      <dgm:spPr/>
      <dgm:t>
        <a:bodyPr/>
        <a:lstStyle/>
        <a:p>
          <a:endParaRPr lang="en-US"/>
        </a:p>
      </dgm:t>
    </dgm:pt>
    <dgm:pt modelId="{DACAAB27-99C3-4B96-A120-6206A52C93F3}" type="sibTrans" cxnId="{A9B4C0BF-807B-40E1-B600-2B8645E315A7}">
      <dgm:prSet/>
      <dgm:spPr/>
      <dgm:t>
        <a:bodyPr/>
        <a:lstStyle/>
        <a:p>
          <a:endParaRPr lang="en-US"/>
        </a:p>
      </dgm:t>
    </dgm:pt>
    <dgm:pt modelId="{F738F532-79B9-4956-A022-E06F04C2A8E0}">
      <dgm:prSet/>
      <dgm:spPr/>
      <dgm:t>
        <a:bodyPr/>
        <a:lstStyle/>
        <a:p>
          <a:r>
            <a:rPr lang="de-AT" dirty="0" smtClean="0"/>
            <a:t>Grants </a:t>
          </a:r>
          <a:r>
            <a:rPr lang="de-AT" dirty="0" err="1" smtClean="0"/>
            <a:t>of</a:t>
          </a:r>
          <a:r>
            <a:rPr lang="de-AT" dirty="0" smtClean="0"/>
            <a:t> EUR 118 </a:t>
          </a:r>
          <a:r>
            <a:rPr lang="de-AT" dirty="0" err="1" smtClean="0"/>
            <a:t>million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32 </a:t>
          </a:r>
          <a:r>
            <a:rPr lang="de-AT" dirty="0" err="1" smtClean="0"/>
            <a:t>projects</a:t>
          </a:r>
          <a:endParaRPr lang="en-US" dirty="0"/>
        </a:p>
      </dgm:t>
    </dgm:pt>
    <dgm:pt modelId="{FE98CC56-A549-42BF-A125-C9ED190037A3}" type="parTrans" cxnId="{C0321B1F-0A89-4FDA-8479-E13784C42E5B}">
      <dgm:prSet/>
      <dgm:spPr/>
      <dgm:t>
        <a:bodyPr/>
        <a:lstStyle/>
        <a:p>
          <a:endParaRPr lang="en-US"/>
        </a:p>
      </dgm:t>
    </dgm:pt>
    <dgm:pt modelId="{6877DF83-D947-4E1A-BD08-4AEF2E415184}" type="sibTrans" cxnId="{C0321B1F-0A89-4FDA-8479-E13784C42E5B}">
      <dgm:prSet/>
      <dgm:spPr/>
      <dgm:t>
        <a:bodyPr/>
        <a:lstStyle/>
        <a:p>
          <a:endParaRPr lang="en-US"/>
        </a:p>
      </dgm:t>
    </dgm:pt>
    <dgm:pt modelId="{D65A047C-7EB5-407F-9D6F-4CE465EC3849}">
      <dgm:prSet/>
      <dgm:spPr/>
      <dgm:t>
        <a:bodyPr/>
        <a:lstStyle/>
        <a:p>
          <a:r>
            <a:rPr lang="de-AT" dirty="0"/>
            <a:t> </a:t>
          </a:r>
          <a:r>
            <a:rPr lang="de-AT" dirty="0" smtClean="0"/>
            <a:t>Project </a:t>
          </a:r>
          <a:r>
            <a:rPr lang="de-AT" dirty="0" err="1" smtClean="0"/>
            <a:t>development</a:t>
          </a:r>
          <a:r>
            <a:rPr lang="de-AT" dirty="0" smtClean="0"/>
            <a:t> </a:t>
          </a:r>
          <a:r>
            <a:rPr lang="de-AT" dirty="0" err="1" smtClean="0"/>
            <a:t>assistance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10 </a:t>
          </a:r>
          <a:r>
            <a:rPr lang="de-AT" dirty="0" err="1" smtClean="0"/>
            <a:t>projects</a:t>
          </a:r>
          <a:endParaRPr lang="en-US" dirty="0"/>
        </a:p>
      </dgm:t>
    </dgm:pt>
    <dgm:pt modelId="{6526F87F-4FE9-4F13-B39F-0AFFFC1A54AA}" type="parTrans" cxnId="{A6E11DD5-0DC8-490C-ACE5-70628CE7029C}">
      <dgm:prSet/>
      <dgm:spPr/>
      <dgm:t>
        <a:bodyPr/>
        <a:lstStyle/>
        <a:p>
          <a:endParaRPr lang="en-US"/>
        </a:p>
      </dgm:t>
    </dgm:pt>
    <dgm:pt modelId="{501799FA-ABEF-4054-BFC4-5134957E0345}" type="sibTrans" cxnId="{A6E11DD5-0DC8-490C-ACE5-70628CE7029C}">
      <dgm:prSet/>
      <dgm:spPr/>
      <dgm:t>
        <a:bodyPr/>
        <a:lstStyle/>
        <a:p>
          <a:endParaRPr lang="en-US"/>
        </a:p>
      </dgm:t>
    </dgm:pt>
    <dgm:pt modelId="{946C3BE4-D788-41DA-BAB4-42F4782AAED6}">
      <dgm:prSet custT="1"/>
      <dgm:spPr/>
      <dgm:t>
        <a:bodyPr/>
        <a:lstStyle/>
        <a:p>
          <a:r>
            <a:rPr lang="de-AT" sz="2800" b="1" dirty="0" smtClean="0"/>
            <a:t>Call </a:t>
          </a:r>
          <a:r>
            <a:rPr lang="de-AT" sz="2800" b="1" dirty="0" err="1" smtClean="0"/>
            <a:t>for</a:t>
          </a:r>
          <a:r>
            <a:rPr lang="de-AT" sz="2800" b="1" dirty="0" smtClean="0"/>
            <a:t> large-</a:t>
          </a:r>
          <a:r>
            <a:rPr lang="de-AT" sz="2800" b="1" dirty="0" err="1" smtClean="0"/>
            <a:t>scale</a:t>
          </a:r>
          <a:r>
            <a:rPr lang="de-AT" sz="2800" b="1" dirty="0" smtClean="0"/>
            <a:t> </a:t>
          </a:r>
          <a:r>
            <a:rPr lang="de-AT" sz="2800" b="1" dirty="0" err="1" smtClean="0"/>
            <a:t>projects</a:t>
          </a:r>
          <a:endParaRPr lang="de-AT" sz="2800" b="1" dirty="0"/>
        </a:p>
      </dgm:t>
    </dgm:pt>
    <dgm:pt modelId="{6ADA0AFD-78C4-4093-94DC-C0715CE47DD5}" type="sibTrans" cxnId="{E6D59ECC-725D-40CF-BB8F-85C7AF4AED1A}">
      <dgm:prSet/>
      <dgm:spPr/>
      <dgm:t>
        <a:bodyPr/>
        <a:lstStyle/>
        <a:p>
          <a:endParaRPr lang="en-US"/>
        </a:p>
      </dgm:t>
    </dgm:pt>
    <dgm:pt modelId="{9ABD958D-1CE6-4D15-8529-10E06C7B779F}" type="parTrans" cxnId="{E6D59ECC-725D-40CF-BB8F-85C7AF4AED1A}">
      <dgm:prSet/>
      <dgm:spPr/>
      <dgm:t>
        <a:bodyPr/>
        <a:lstStyle/>
        <a:p>
          <a:endParaRPr lang="en-US"/>
        </a:p>
      </dgm:t>
    </dgm:pt>
    <dgm:pt modelId="{AD52FB88-9A53-4ED6-BB83-C48F2CF999C5}" type="pres">
      <dgm:prSet presAssocID="{D7C25517-12CD-4756-95FA-BE468E8B08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26148-4620-4DB1-991D-BE6206B91732}" type="pres">
      <dgm:prSet presAssocID="{946C3BE4-D788-41DA-BAB4-42F4782AAED6}" presName="vertFlow" presStyleCnt="0"/>
      <dgm:spPr/>
      <dgm:t>
        <a:bodyPr/>
        <a:lstStyle/>
        <a:p>
          <a:endParaRPr lang="en-US"/>
        </a:p>
      </dgm:t>
    </dgm:pt>
    <dgm:pt modelId="{9CC96682-4366-41F9-8084-41F713C58DF6}" type="pres">
      <dgm:prSet presAssocID="{946C3BE4-D788-41DA-BAB4-42F4782AAED6}" presName="header" presStyleLbl="node1" presStyleIdx="0" presStyleCnt="2"/>
      <dgm:spPr/>
      <dgm:t>
        <a:bodyPr/>
        <a:lstStyle/>
        <a:p>
          <a:endParaRPr lang="en-US"/>
        </a:p>
      </dgm:t>
    </dgm:pt>
    <dgm:pt modelId="{387A4AD8-8126-4865-8E78-CE0742D6E17E}" type="pres">
      <dgm:prSet presAssocID="{6263615C-71F0-459E-AE53-5193826712A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E759838-7E13-46AD-AEA1-444B670B6A99}" type="pres">
      <dgm:prSet presAssocID="{9AC041D8-A591-48FD-991C-9DD273425A3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26EA4-1A60-4BAE-B166-8E0FBB2D62CB}" type="pres">
      <dgm:prSet presAssocID="{DACAAB27-99C3-4B96-A120-6206A52C93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C624841-E622-49F8-958D-147AE2937D6A}" type="pres">
      <dgm:prSet presAssocID="{BEF95192-0B27-4275-9B92-8BD7FE95BCB7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D094E-2867-44B8-9589-513648B9D5C7}" type="pres">
      <dgm:prSet presAssocID="{946C3BE4-D788-41DA-BAB4-42F4782AAED6}" presName="hSp" presStyleCnt="0"/>
      <dgm:spPr/>
      <dgm:t>
        <a:bodyPr/>
        <a:lstStyle/>
        <a:p>
          <a:endParaRPr lang="en-US"/>
        </a:p>
      </dgm:t>
    </dgm:pt>
    <dgm:pt modelId="{A66F2C20-3EF5-44E0-9CC1-84DD685E6031}" type="pres">
      <dgm:prSet presAssocID="{A46C7215-D3AD-4F36-A47F-4D6C7118A36E}" presName="vertFlow" presStyleCnt="0"/>
      <dgm:spPr/>
      <dgm:t>
        <a:bodyPr/>
        <a:lstStyle/>
        <a:p>
          <a:endParaRPr lang="en-US"/>
        </a:p>
      </dgm:t>
    </dgm:pt>
    <dgm:pt modelId="{1421EE04-4FFF-4448-94FE-268DE8A4571F}" type="pres">
      <dgm:prSet presAssocID="{A46C7215-D3AD-4F36-A47F-4D6C7118A36E}" presName="header" presStyleLbl="node1" presStyleIdx="1" presStyleCnt="2"/>
      <dgm:spPr/>
      <dgm:t>
        <a:bodyPr/>
        <a:lstStyle/>
        <a:p>
          <a:endParaRPr lang="en-US"/>
        </a:p>
      </dgm:t>
    </dgm:pt>
    <dgm:pt modelId="{A826B7AB-30A5-4F46-BDBA-52CBEC1AE66E}" type="pres">
      <dgm:prSet presAssocID="{FE98CC56-A549-42BF-A125-C9ED190037A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4C201BF-2559-4DCA-9447-587C1E20C2DB}" type="pres">
      <dgm:prSet presAssocID="{F738F532-79B9-4956-A022-E06F04C2A8E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586A4-7D8F-4E04-A810-EFC84A6CFB12}" type="pres">
      <dgm:prSet presAssocID="{6877DF83-D947-4E1A-BD08-4AEF2E4151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E62EE22-1597-4558-8B67-6FC03EA0E7B7}" type="pres">
      <dgm:prSet presAssocID="{D65A047C-7EB5-407F-9D6F-4CE465EC3849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63D954-695F-4398-87FF-249A4D739805}" type="presOf" srcId="{9AC041D8-A591-48FD-991C-9DD273425A35}" destId="{BE759838-7E13-46AD-AEA1-444B670B6A99}" srcOrd="0" destOrd="0" presId="urn:microsoft.com/office/officeart/2005/8/layout/lProcess1"/>
    <dgm:cxn modelId="{2DEA4120-174B-47A4-BB11-ADCCEEED6B56}" type="presOf" srcId="{DACAAB27-99C3-4B96-A120-6206A52C93F3}" destId="{7DC26EA4-1A60-4BAE-B166-8E0FBB2D62CB}" srcOrd="0" destOrd="0" presId="urn:microsoft.com/office/officeart/2005/8/layout/lProcess1"/>
    <dgm:cxn modelId="{1B667ABC-9F5D-4B77-A816-DB625260F5CF}" type="presOf" srcId="{6877DF83-D947-4E1A-BD08-4AEF2E415184}" destId="{DFB586A4-7D8F-4E04-A810-EFC84A6CFB12}" srcOrd="0" destOrd="0" presId="urn:microsoft.com/office/officeart/2005/8/layout/lProcess1"/>
    <dgm:cxn modelId="{81DE53BC-229D-4881-BF5A-E4484CCD4EA4}" type="presOf" srcId="{A46C7215-D3AD-4F36-A47F-4D6C7118A36E}" destId="{1421EE04-4FFF-4448-94FE-268DE8A4571F}" srcOrd="0" destOrd="0" presId="urn:microsoft.com/office/officeart/2005/8/layout/lProcess1"/>
    <dgm:cxn modelId="{2219E4CE-6985-405F-8B1D-142E226844E1}" type="presOf" srcId="{6263615C-71F0-459E-AE53-5193826712A2}" destId="{387A4AD8-8126-4865-8E78-CE0742D6E17E}" srcOrd="0" destOrd="0" presId="urn:microsoft.com/office/officeart/2005/8/layout/lProcess1"/>
    <dgm:cxn modelId="{B4B9747B-DD6F-4785-9C20-EDBBE7EDBEFE}" type="presOf" srcId="{F738F532-79B9-4956-A022-E06F04C2A8E0}" destId="{34C201BF-2559-4DCA-9447-587C1E20C2DB}" srcOrd="0" destOrd="0" presId="urn:microsoft.com/office/officeart/2005/8/layout/lProcess1"/>
    <dgm:cxn modelId="{36E4D7D9-2E44-4DF2-BF03-4B62C9A8E58B}" type="presOf" srcId="{BEF95192-0B27-4275-9B92-8BD7FE95BCB7}" destId="{3C624841-E622-49F8-958D-147AE2937D6A}" srcOrd="0" destOrd="0" presId="urn:microsoft.com/office/officeart/2005/8/layout/lProcess1"/>
    <dgm:cxn modelId="{378C2F46-EB3F-450A-B85D-AD87F34B17D1}" srcId="{946C3BE4-D788-41DA-BAB4-42F4782AAED6}" destId="{BEF95192-0B27-4275-9B92-8BD7FE95BCB7}" srcOrd="1" destOrd="0" parTransId="{32F4A267-2788-4CAE-9613-129FFE00552F}" sibTransId="{0E632FEE-E038-4B94-B74C-0AC380626B89}"/>
    <dgm:cxn modelId="{DF9B5A44-B578-4E68-B2ED-9E38CCEA2D6A}" srcId="{D7C25517-12CD-4756-95FA-BE468E8B08CB}" destId="{A46C7215-D3AD-4F36-A47F-4D6C7118A36E}" srcOrd="1" destOrd="0" parTransId="{32B4A1F8-C0AA-4023-AC85-C23276606890}" sibTransId="{FDD7793E-A29F-42EC-98F7-8FBF11F7431B}"/>
    <dgm:cxn modelId="{C0321B1F-0A89-4FDA-8479-E13784C42E5B}" srcId="{A46C7215-D3AD-4F36-A47F-4D6C7118A36E}" destId="{F738F532-79B9-4956-A022-E06F04C2A8E0}" srcOrd="0" destOrd="0" parTransId="{FE98CC56-A549-42BF-A125-C9ED190037A3}" sibTransId="{6877DF83-D947-4E1A-BD08-4AEF2E415184}"/>
    <dgm:cxn modelId="{E6D59ECC-725D-40CF-BB8F-85C7AF4AED1A}" srcId="{D7C25517-12CD-4756-95FA-BE468E8B08CB}" destId="{946C3BE4-D788-41DA-BAB4-42F4782AAED6}" srcOrd="0" destOrd="0" parTransId="{9ABD958D-1CE6-4D15-8529-10E06C7B779F}" sibTransId="{6ADA0AFD-78C4-4093-94DC-C0715CE47DD5}"/>
    <dgm:cxn modelId="{D9970A0B-1A2B-492E-B5C0-496F06399D60}" type="presOf" srcId="{D65A047C-7EB5-407F-9D6F-4CE465EC3849}" destId="{7E62EE22-1597-4558-8B67-6FC03EA0E7B7}" srcOrd="0" destOrd="0" presId="urn:microsoft.com/office/officeart/2005/8/layout/lProcess1"/>
    <dgm:cxn modelId="{3EB32B3A-5CDC-4ED4-8BF3-9605D73109C3}" type="presOf" srcId="{FE98CC56-A549-42BF-A125-C9ED190037A3}" destId="{A826B7AB-30A5-4F46-BDBA-52CBEC1AE66E}" srcOrd="0" destOrd="0" presId="urn:microsoft.com/office/officeart/2005/8/layout/lProcess1"/>
    <dgm:cxn modelId="{433F6148-5682-4563-B80C-04A24F564B80}" type="presOf" srcId="{D7C25517-12CD-4756-95FA-BE468E8B08CB}" destId="{AD52FB88-9A53-4ED6-BB83-C48F2CF999C5}" srcOrd="0" destOrd="0" presId="urn:microsoft.com/office/officeart/2005/8/layout/lProcess1"/>
    <dgm:cxn modelId="{A6E11DD5-0DC8-490C-ACE5-70628CE7029C}" srcId="{A46C7215-D3AD-4F36-A47F-4D6C7118A36E}" destId="{D65A047C-7EB5-407F-9D6F-4CE465EC3849}" srcOrd="1" destOrd="0" parTransId="{6526F87F-4FE9-4F13-B39F-0AFFFC1A54AA}" sibTransId="{501799FA-ABEF-4054-BFC4-5134957E0345}"/>
    <dgm:cxn modelId="{D2F2413B-2EFB-40D4-ADF3-6E526A5D06BA}" type="presOf" srcId="{946C3BE4-D788-41DA-BAB4-42F4782AAED6}" destId="{9CC96682-4366-41F9-8084-41F713C58DF6}" srcOrd="0" destOrd="0" presId="urn:microsoft.com/office/officeart/2005/8/layout/lProcess1"/>
    <dgm:cxn modelId="{A9B4C0BF-807B-40E1-B600-2B8645E315A7}" srcId="{946C3BE4-D788-41DA-BAB4-42F4782AAED6}" destId="{9AC041D8-A591-48FD-991C-9DD273425A35}" srcOrd="0" destOrd="0" parTransId="{6263615C-71F0-459E-AE53-5193826712A2}" sibTransId="{DACAAB27-99C3-4B96-A120-6206A52C93F3}"/>
    <dgm:cxn modelId="{1FBE32A7-BFFB-4C82-BDC5-57BA2FE14545}" type="presParOf" srcId="{AD52FB88-9A53-4ED6-BB83-C48F2CF999C5}" destId="{7F026148-4620-4DB1-991D-BE6206B91732}" srcOrd="0" destOrd="0" presId="urn:microsoft.com/office/officeart/2005/8/layout/lProcess1"/>
    <dgm:cxn modelId="{FF779036-2D81-41A7-B462-8BA4B63C1F6E}" type="presParOf" srcId="{7F026148-4620-4DB1-991D-BE6206B91732}" destId="{9CC96682-4366-41F9-8084-41F713C58DF6}" srcOrd="0" destOrd="0" presId="urn:microsoft.com/office/officeart/2005/8/layout/lProcess1"/>
    <dgm:cxn modelId="{8BE270F3-096E-4218-B76E-95E26069CE0D}" type="presParOf" srcId="{7F026148-4620-4DB1-991D-BE6206B91732}" destId="{387A4AD8-8126-4865-8E78-CE0742D6E17E}" srcOrd="1" destOrd="0" presId="urn:microsoft.com/office/officeart/2005/8/layout/lProcess1"/>
    <dgm:cxn modelId="{31A07841-DC14-41E5-AA95-70250A3CCAC1}" type="presParOf" srcId="{7F026148-4620-4DB1-991D-BE6206B91732}" destId="{BE759838-7E13-46AD-AEA1-444B670B6A99}" srcOrd="2" destOrd="0" presId="urn:microsoft.com/office/officeart/2005/8/layout/lProcess1"/>
    <dgm:cxn modelId="{8B62AA5B-3A63-496C-B04F-C826DE961941}" type="presParOf" srcId="{7F026148-4620-4DB1-991D-BE6206B91732}" destId="{7DC26EA4-1A60-4BAE-B166-8E0FBB2D62CB}" srcOrd="3" destOrd="0" presId="urn:microsoft.com/office/officeart/2005/8/layout/lProcess1"/>
    <dgm:cxn modelId="{4C9511D0-0DD3-493D-B58A-AB4379F1A806}" type="presParOf" srcId="{7F026148-4620-4DB1-991D-BE6206B91732}" destId="{3C624841-E622-49F8-958D-147AE2937D6A}" srcOrd="4" destOrd="0" presId="urn:microsoft.com/office/officeart/2005/8/layout/lProcess1"/>
    <dgm:cxn modelId="{5EBF2B5C-19A7-4989-A616-024D83E07DFC}" type="presParOf" srcId="{AD52FB88-9A53-4ED6-BB83-C48F2CF999C5}" destId="{670D094E-2867-44B8-9589-513648B9D5C7}" srcOrd="1" destOrd="0" presId="urn:microsoft.com/office/officeart/2005/8/layout/lProcess1"/>
    <dgm:cxn modelId="{D7863706-AA86-4E04-A29F-4C44B3CB1612}" type="presParOf" srcId="{AD52FB88-9A53-4ED6-BB83-C48F2CF999C5}" destId="{A66F2C20-3EF5-44E0-9CC1-84DD685E6031}" srcOrd="2" destOrd="0" presId="urn:microsoft.com/office/officeart/2005/8/layout/lProcess1"/>
    <dgm:cxn modelId="{4047C662-D0D4-4413-B502-0513E7F60FBB}" type="presParOf" srcId="{A66F2C20-3EF5-44E0-9CC1-84DD685E6031}" destId="{1421EE04-4FFF-4448-94FE-268DE8A4571F}" srcOrd="0" destOrd="0" presId="urn:microsoft.com/office/officeart/2005/8/layout/lProcess1"/>
    <dgm:cxn modelId="{E90D7DC3-94D6-49A1-BDA7-896772C60293}" type="presParOf" srcId="{A66F2C20-3EF5-44E0-9CC1-84DD685E6031}" destId="{A826B7AB-30A5-4F46-BDBA-52CBEC1AE66E}" srcOrd="1" destOrd="0" presId="urn:microsoft.com/office/officeart/2005/8/layout/lProcess1"/>
    <dgm:cxn modelId="{57DDAA8A-231D-4F2A-AFE6-8802F5D1358E}" type="presParOf" srcId="{A66F2C20-3EF5-44E0-9CC1-84DD685E6031}" destId="{34C201BF-2559-4DCA-9447-587C1E20C2DB}" srcOrd="2" destOrd="0" presId="urn:microsoft.com/office/officeart/2005/8/layout/lProcess1"/>
    <dgm:cxn modelId="{DCCC3B3B-9B9C-47D7-889F-E290B41F40D2}" type="presParOf" srcId="{A66F2C20-3EF5-44E0-9CC1-84DD685E6031}" destId="{DFB586A4-7D8F-4E04-A810-EFC84A6CFB12}" srcOrd="3" destOrd="0" presId="urn:microsoft.com/office/officeart/2005/8/layout/lProcess1"/>
    <dgm:cxn modelId="{6950B7E0-72DF-4A7B-B8D6-48219481CB01}" type="presParOf" srcId="{A66F2C20-3EF5-44E0-9CC1-84DD685E6031}" destId="{7E62EE22-1597-4558-8B67-6FC03EA0E7B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21EB8-7A47-404B-A9B0-8F2A5A551E29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230B1-9C33-4A72-BFC6-6C6B21408D82}">
      <dgm:prSet phldrT="[Text]"/>
      <dgm:spPr/>
      <dgm:t>
        <a:bodyPr/>
        <a:lstStyle/>
        <a:p>
          <a:r>
            <a:rPr lang="en-IE" b="1" dirty="0" smtClean="0"/>
            <a:t>Kairos-at-C - Port of Antwerp (BE)</a:t>
          </a:r>
          <a:endParaRPr lang="en-US" b="1" dirty="0"/>
        </a:p>
      </dgm:t>
    </dgm:pt>
    <dgm:pt modelId="{C6A3EC8F-7EBA-4E4F-8EEB-B458A2D8FAEE}" type="parTrans" cxnId="{C19FDC41-7CA5-4C0E-AA21-48D95C066CF9}">
      <dgm:prSet/>
      <dgm:spPr/>
      <dgm:t>
        <a:bodyPr/>
        <a:lstStyle/>
        <a:p>
          <a:endParaRPr lang="en-US" b="1"/>
        </a:p>
      </dgm:t>
    </dgm:pt>
    <dgm:pt modelId="{A72D50CA-E6D2-4E6F-9E67-0808C3D8399B}" type="sibTrans" cxnId="{C19FDC41-7CA5-4C0E-AA21-48D95C066CF9}">
      <dgm:prSet/>
      <dgm:spPr/>
      <dgm:t>
        <a:bodyPr/>
        <a:lstStyle/>
        <a:p>
          <a:endParaRPr lang="en-US" b="1"/>
        </a:p>
      </dgm:t>
    </dgm:pt>
    <dgm:pt modelId="{130A1AF7-A35E-4B43-AAA7-D15F3D86A3CC}">
      <dgm:prSet/>
      <dgm:spPr/>
      <dgm:t>
        <a:bodyPr/>
        <a:lstStyle/>
        <a:p>
          <a:r>
            <a:rPr lang="en-IE" b="1" dirty="0" smtClean="0"/>
            <a:t>Green hydrogen from water electrolysis and blue hydrogen with CCS, storage in North Sea</a:t>
          </a:r>
          <a:endParaRPr lang="en-US" b="1" dirty="0"/>
        </a:p>
      </dgm:t>
    </dgm:pt>
    <dgm:pt modelId="{883942E1-96B9-4227-B92A-BB8F7948C672}" type="parTrans" cxnId="{82A9D273-2D75-49FD-83C4-3EFAC2DFFBC2}">
      <dgm:prSet/>
      <dgm:spPr/>
      <dgm:t>
        <a:bodyPr/>
        <a:lstStyle/>
        <a:p>
          <a:endParaRPr lang="en-US" b="1"/>
        </a:p>
      </dgm:t>
    </dgm:pt>
    <dgm:pt modelId="{2A3EFFF7-2DD9-4CE5-906F-43362D32E4AB}" type="sibTrans" cxnId="{82A9D273-2D75-49FD-83C4-3EFAC2DFFBC2}">
      <dgm:prSet/>
      <dgm:spPr/>
      <dgm:t>
        <a:bodyPr/>
        <a:lstStyle/>
        <a:p>
          <a:endParaRPr lang="en-US" b="1"/>
        </a:p>
      </dgm:t>
    </dgm:pt>
    <dgm:pt modelId="{38C12F5A-9368-48BE-811F-417A4C7DBCE9}">
      <dgm:prSet/>
      <dgm:spPr/>
      <dgm:t>
        <a:bodyPr/>
        <a:lstStyle/>
        <a:p>
          <a:r>
            <a:rPr lang="de-AT" b="1" dirty="0" smtClean="0"/>
            <a:t>TANGO (IT)</a:t>
          </a:r>
          <a:endParaRPr lang="en-US" b="1" dirty="0"/>
        </a:p>
      </dgm:t>
    </dgm:pt>
    <dgm:pt modelId="{0F3E82BE-7261-4A84-9851-071F5CA7FED6}" type="parTrans" cxnId="{12E65759-60D2-406B-BF41-C196BC1BDBE4}">
      <dgm:prSet/>
      <dgm:spPr/>
      <dgm:t>
        <a:bodyPr/>
        <a:lstStyle/>
        <a:p>
          <a:endParaRPr lang="en-US" b="1"/>
        </a:p>
      </dgm:t>
    </dgm:pt>
    <dgm:pt modelId="{F6751593-1CD1-456F-B52D-D6B3CA0C3D67}" type="sibTrans" cxnId="{12E65759-60D2-406B-BF41-C196BC1BDBE4}">
      <dgm:prSet/>
      <dgm:spPr/>
      <dgm:t>
        <a:bodyPr/>
        <a:lstStyle/>
        <a:p>
          <a:endParaRPr lang="en-US" b="1"/>
        </a:p>
      </dgm:t>
    </dgm:pt>
    <dgm:pt modelId="{850522DD-D169-4974-96EC-5E9125067191}">
      <dgm:prSet/>
      <dgm:spPr/>
      <dgm:t>
        <a:bodyPr/>
        <a:lstStyle/>
        <a:p>
          <a:r>
            <a:rPr lang="en-IE" b="1" dirty="0" smtClean="0"/>
            <a:t>K6 (FR)</a:t>
          </a:r>
          <a:endParaRPr lang="en-US" b="1" dirty="0"/>
        </a:p>
      </dgm:t>
    </dgm:pt>
    <dgm:pt modelId="{25D8492F-F309-4C81-940A-5596C8E2FA0C}" type="parTrans" cxnId="{22C1D1EB-B220-475A-A225-D7D1E04B4006}">
      <dgm:prSet/>
      <dgm:spPr/>
      <dgm:t>
        <a:bodyPr/>
        <a:lstStyle/>
        <a:p>
          <a:endParaRPr lang="en-US" b="1"/>
        </a:p>
      </dgm:t>
    </dgm:pt>
    <dgm:pt modelId="{36542379-3FE5-44D6-BE25-D0B45FA00D94}" type="sibTrans" cxnId="{22C1D1EB-B220-475A-A225-D7D1E04B4006}">
      <dgm:prSet/>
      <dgm:spPr/>
      <dgm:t>
        <a:bodyPr/>
        <a:lstStyle/>
        <a:p>
          <a:endParaRPr lang="en-US" b="1"/>
        </a:p>
      </dgm:t>
    </dgm:pt>
    <dgm:pt modelId="{B188AE47-D80D-4B87-AF4A-D8C495A368D5}">
      <dgm:prSet/>
      <dgm:spPr/>
      <dgm:t>
        <a:bodyPr/>
        <a:lstStyle/>
        <a:p>
          <a:r>
            <a:rPr lang="de-AT" b="1" dirty="0" err="1" smtClean="0"/>
            <a:t>Hybrit</a:t>
          </a:r>
          <a:r>
            <a:rPr lang="de-AT" b="1" dirty="0" smtClean="0"/>
            <a:t> (SE)</a:t>
          </a:r>
          <a:endParaRPr lang="en-IE" b="1" dirty="0" smtClean="0"/>
        </a:p>
      </dgm:t>
    </dgm:pt>
    <dgm:pt modelId="{63D950C7-5FB5-4D42-A4C6-EA40BAA9071B}" type="parTrans" cxnId="{1C0C6D7A-B6C5-41E0-83AB-8157FB1A6A69}">
      <dgm:prSet/>
      <dgm:spPr/>
      <dgm:t>
        <a:bodyPr/>
        <a:lstStyle/>
        <a:p>
          <a:endParaRPr lang="en-US" b="1"/>
        </a:p>
      </dgm:t>
    </dgm:pt>
    <dgm:pt modelId="{5C9C8BD0-326A-4D49-9EBF-2761E3DAEFA0}" type="sibTrans" cxnId="{1C0C6D7A-B6C5-41E0-83AB-8157FB1A6A69}">
      <dgm:prSet/>
      <dgm:spPr/>
      <dgm:t>
        <a:bodyPr/>
        <a:lstStyle/>
        <a:p>
          <a:endParaRPr lang="en-US" b="1"/>
        </a:p>
      </dgm:t>
    </dgm:pt>
    <dgm:pt modelId="{D7A12F2F-5174-4004-BF2A-EC32DD7CF71F}">
      <dgm:prSet phldrT="[Text]"/>
      <dgm:spPr/>
      <dgm:t>
        <a:bodyPr/>
        <a:lstStyle/>
        <a:p>
          <a:r>
            <a:rPr lang="en-IE" b="1" dirty="0" smtClean="0"/>
            <a:t>Carbon  capture from hydrogen, ammonia and ethylene oxide production and storage in North Sea, innovative shipping</a:t>
          </a:r>
          <a:endParaRPr lang="en-US" b="1" dirty="0"/>
        </a:p>
      </dgm:t>
    </dgm:pt>
    <dgm:pt modelId="{31A9146F-8B08-4C29-B71F-73AF58B61EC3}" type="parTrans" cxnId="{F64DE5E0-1F2F-497F-9A48-142F7C8A62A2}">
      <dgm:prSet/>
      <dgm:spPr/>
      <dgm:t>
        <a:bodyPr/>
        <a:lstStyle/>
        <a:p>
          <a:endParaRPr lang="en-US" b="1"/>
        </a:p>
      </dgm:t>
    </dgm:pt>
    <dgm:pt modelId="{7664245F-AA22-4930-B036-F75D8CDB1F0D}" type="sibTrans" cxnId="{F64DE5E0-1F2F-497F-9A48-142F7C8A62A2}">
      <dgm:prSet/>
      <dgm:spPr/>
      <dgm:t>
        <a:bodyPr/>
        <a:lstStyle/>
        <a:p>
          <a:endParaRPr lang="en-US" b="1"/>
        </a:p>
      </dgm:t>
    </dgm:pt>
    <dgm:pt modelId="{77C49219-DE09-410F-8532-56F5EA0AE464}">
      <dgm:prSet/>
      <dgm:spPr/>
      <dgm:t>
        <a:bodyPr/>
        <a:lstStyle/>
        <a:p>
          <a:r>
            <a:rPr lang="en-IE" b="1" dirty="0" smtClean="0"/>
            <a:t>BECCS Stockholm (SE)</a:t>
          </a:r>
          <a:endParaRPr lang="en-US" b="1" dirty="0"/>
        </a:p>
      </dgm:t>
    </dgm:pt>
    <dgm:pt modelId="{E533BD5A-16CB-4A61-89D2-972F5C598123}" type="parTrans" cxnId="{F835B33E-D13F-4476-8296-5126E807E309}">
      <dgm:prSet/>
      <dgm:spPr/>
      <dgm:t>
        <a:bodyPr/>
        <a:lstStyle/>
        <a:p>
          <a:endParaRPr lang="en-US" b="1"/>
        </a:p>
      </dgm:t>
    </dgm:pt>
    <dgm:pt modelId="{0630E342-602C-4BF2-8A7E-929C03027510}" type="sibTrans" cxnId="{F835B33E-D13F-4476-8296-5126E807E309}">
      <dgm:prSet/>
      <dgm:spPr/>
      <dgm:t>
        <a:bodyPr/>
        <a:lstStyle/>
        <a:p>
          <a:endParaRPr lang="en-US" b="1"/>
        </a:p>
      </dgm:t>
    </dgm:pt>
    <dgm:pt modelId="{4153CF39-F503-404C-8D4D-742C8EEEAAD2}">
      <dgm:prSet/>
      <dgm:spPr/>
      <dgm:t>
        <a:bodyPr/>
        <a:lstStyle/>
        <a:p>
          <a:r>
            <a:rPr lang="de-AT" b="1" dirty="0" err="1" smtClean="0"/>
            <a:t>Bifacial</a:t>
          </a:r>
          <a:r>
            <a:rPr lang="de-AT" b="1" dirty="0" smtClean="0"/>
            <a:t> </a:t>
          </a:r>
          <a:r>
            <a:rPr lang="de-AT" b="1" dirty="0" err="1" smtClean="0"/>
            <a:t>heterojunction</a:t>
          </a:r>
          <a:r>
            <a:rPr lang="de-AT" b="1" dirty="0" smtClean="0"/>
            <a:t> </a:t>
          </a:r>
          <a:r>
            <a:rPr lang="en-IE" b="1" dirty="0" smtClean="0"/>
            <a:t>photovoltaic cells production at GW scale</a:t>
          </a:r>
          <a:endParaRPr lang="en-US" b="1" dirty="0"/>
        </a:p>
      </dgm:t>
    </dgm:pt>
    <dgm:pt modelId="{C300742F-6307-4FAA-9B53-346D51F5BB58}" type="parTrans" cxnId="{05980753-BE24-43E0-BCF4-4376D7C38E05}">
      <dgm:prSet/>
      <dgm:spPr/>
      <dgm:t>
        <a:bodyPr/>
        <a:lstStyle/>
        <a:p>
          <a:endParaRPr lang="en-US" b="1"/>
        </a:p>
      </dgm:t>
    </dgm:pt>
    <dgm:pt modelId="{9B163E54-3898-491A-BC39-8920D116BB6A}" type="sibTrans" cxnId="{05980753-BE24-43E0-BCF4-4376D7C38E05}">
      <dgm:prSet/>
      <dgm:spPr/>
      <dgm:t>
        <a:bodyPr/>
        <a:lstStyle/>
        <a:p>
          <a:endParaRPr lang="en-US" b="1"/>
        </a:p>
      </dgm:t>
    </dgm:pt>
    <dgm:pt modelId="{DCA69EFE-3ECC-4389-90CB-75B6541E5DFE}">
      <dgm:prSet/>
      <dgm:spPr/>
      <dgm:t>
        <a:bodyPr/>
        <a:lstStyle/>
        <a:p>
          <a:r>
            <a:rPr lang="de-AT" b="1" dirty="0" smtClean="0"/>
            <a:t>ECOPLANTA (ES)</a:t>
          </a:r>
          <a:endParaRPr lang="en-US" b="1" dirty="0"/>
        </a:p>
      </dgm:t>
    </dgm:pt>
    <dgm:pt modelId="{1E5070E5-1E82-4568-BF69-6E5BC66E9CB8}" type="parTrans" cxnId="{DD2DEBD2-F7C3-44D0-BC83-DF812450EEC3}">
      <dgm:prSet/>
      <dgm:spPr/>
      <dgm:t>
        <a:bodyPr/>
        <a:lstStyle/>
        <a:p>
          <a:endParaRPr lang="en-US" b="1"/>
        </a:p>
      </dgm:t>
    </dgm:pt>
    <dgm:pt modelId="{CB454B28-422D-4DDB-BCD7-75F37B39BD09}" type="sibTrans" cxnId="{DD2DEBD2-F7C3-44D0-BC83-DF812450EEC3}">
      <dgm:prSet/>
      <dgm:spPr/>
      <dgm:t>
        <a:bodyPr/>
        <a:lstStyle/>
        <a:p>
          <a:endParaRPr lang="en-US" b="1"/>
        </a:p>
      </dgm:t>
    </dgm:pt>
    <dgm:pt modelId="{3929A5DE-B6EA-41D3-AEBE-5C1851E553B0}">
      <dgm:prSet/>
      <dgm:spPr/>
      <dgm:t>
        <a:bodyPr/>
        <a:lstStyle/>
        <a:p>
          <a:r>
            <a:rPr lang="en-IE" b="1" dirty="0" smtClean="0"/>
            <a:t>CCUS at cement plant with storage in North Sea and carbon use for concrete production</a:t>
          </a:r>
          <a:endParaRPr lang="en-US" b="1" dirty="0"/>
        </a:p>
      </dgm:t>
    </dgm:pt>
    <dgm:pt modelId="{EE540213-03D2-4CA0-8711-FD0F0199179A}" type="parTrans" cxnId="{3735F428-E7C8-44F6-B7B5-73EDA8A47E6E}">
      <dgm:prSet/>
      <dgm:spPr/>
      <dgm:t>
        <a:bodyPr/>
        <a:lstStyle/>
        <a:p>
          <a:endParaRPr lang="en-US" b="1"/>
        </a:p>
      </dgm:t>
    </dgm:pt>
    <dgm:pt modelId="{0D49EC76-280E-4EEB-B1FB-18C9A149D664}" type="sibTrans" cxnId="{3735F428-E7C8-44F6-B7B5-73EDA8A47E6E}">
      <dgm:prSet/>
      <dgm:spPr/>
      <dgm:t>
        <a:bodyPr/>
        <a:lstStyle/>
        <a:p>
          <a:endParaRPr lang="en-US" b="1"/>
        </a:p>
      </dgm:t>
    </dgm:pt>
    <dgm:pt modelId="{F4BB22C1-9A32-4E1C-9A53-6BC5D2D5BF93}">
      <dgm:prSet/>
      <dgm:spPr/>
      <dgm:t>
        <a:bodyPr/>
        <a:lstStyle/>
        <a:p>
          <a:r>
            <a:rPr lang="de-AT" b="1" dirty="0" smtClean="0"/>
            <a:t>Bio-</a:t>
          </a:r>
          <a:r>
            <a:rPr lang="de-AT" b="1" dirty="0" err="1" smtClean="0"/>
            <a:t>based</a:t>
          </a:r>
          <a:r>
            <a:rPr lang="de-AT" b="1" dirty="0" smtClean="0"/>
            <a:t> </a:t>
          </a:r>
          <a:r>
            <a:rPr lang="en-IE" b="1" dirty="0" smtClean="0"/>
            <a:t>methanol from municipal waste</a:t>
          </a:r>
          <a:endParaRPr lang="en-US" b="1" dirty="0"/>
        </a:p>
      </dgm:t>
    </dgm:pt>
    <dgm:pt modelId="{E8FED489-C357-49F7-B4E9-B071DC4F0409}" type="parTrans" cxnId="{063A4EBE-A552-4F6C-BF48-F3D08CD90F10}">
      <dgm:prSet/>
      <dgm:spPr/>
      <dgm:t>
        <a:bodyPr/>
        <a:lstStyle/>
        <a:p>
          <a:endParaRPr lang="en-US" b="1"/>
        </a:p>
      </dgm:t>
    </dgm:pt>
    <dgm:pt modelId="{13D258FD-84C8-4CB0-81F1-E4C81A8B60EC}" type="sibTrans" cxnId="{063A4EBE-A552-4F6C-BF48-F3D08CD90F10}">
      <dgm:prSet/>
      <dgm:spPr/>
      <dgm:t>
        <a:bodyPr/>
        <a:lstStyle/>
        <a:p>
          <a:endParaRPr lang="en-US" b="1"/>
        </a:p>
      </dgm:t>
    </dgm:pt>
    <dgm:pt modelId="{3F89CBA9-6556-4D8E-AFDA-1BB27D3469D5}">
      <dgm:prSet/>
      <dgm:spPr/>
      <dgm:t>
        <a:bodyPr/>
        <a:lstStyle/>
        <a:p>
          <a:r>
            <a:rPr lang="de-AT" b="1" dirty="0" smtClean="0"/>
            <a:t>SHARC (FI)</a:t>
          </a:r>
          <a:endParaRPr lang="en-IE" b="1" dirty="0" smtClean="0"/>
        </a:p>
      </dgm:t>
    </dgm:pt>
    <dgm:pt modelId="{AB59257E-1BE3-4A1B-8FE2-73CBCE2F62B7}" type="parTrans" cxnId="{DC415100-078C-4EB5-BFBC-59BC904BD145}">
      <dgm:prSet/>
      <dgm:spPr/>
      <dgm:t>
        <a:bodyPr/>
        <a:lstStyle/>
        <a:p>
          <a:endParaRPr lang="en-US" b="1"/>
        </a:p>
      </dgm:t>
    </dgm:pt>
    <dgm:pt modelId="{01F09DFB-7D1B-4019-BC19-F27451D757C4}" type="sibTrans" cxnId="{DC415100-078C-4EB5-BFBC-59BC904BD145}">
      <dgm:prSet/>
      <dgm:spPr/>
      <dgm:t>
        <a:bodyPr/>
        <a:lstStyle/>
        <a:p>
          <a:endParaRPr lang="en-US" b="1"/>
        </a:p>
      </dgm:t>
    </dgm:pt>
    <dgm:pt modelId="{4E8C34AE-1B16-417B-B5F0-370F3A81D274}">
      <dgm:prSet/>
      <dgm:spPr/>
      <dgm:t>
        <a:bodyPr/>
        <a:lstStyle/>
        <a:p>
          <a:r>
            <a:rPr lang="en-IE" b="1" dirty="0" smtClean="0"/>
            <a:t>Hydrogen-based direct reduction for steelmaking, including electrolyser</a:t>
          </a:r>
        </a:p>
      </dgm:t>
    </dgm:pt>
    <dgm:pt modelId="{CBF1EDEE-A7D4-4E3F-8277-0282928CC1CB}" type="parTrans" cxnId="{5C393EEF-28F6-4E5A-9EE7-9F50CACEDC65}">
      <dgm:prSet/>
      <dgm:spPr/>
      <dgm:t>
        <a:bodyPr/>
        <a:lstStyle/>
        <a:p>
          <a:endParaRPr lang="en-US" b="1"/>
        </a:p>
      </dgm:t>
    </dgm:pt>
    <dgm:pt modelId="{3883E799-AFC9-4BAA-8AF9-B37EF68FC991}" type="sibTrans" cxnId="{5C393EEF-28F6-4E5A-9EE7-9F50CACEDC65}">
      <dgm:prSet/>
      <dgm:spPr/>
      <dgm:t>
        <a:bodyPr/>
        <a:lstStyle/>
        <a:p>
          <a:endParaRPr lang="en-US" b="1"/>
        </a:p>
      </dgm:t>
    </dgm:pt>
    <dgm:pt modelId="{0ED4BC51-E5BF-4A53-AF12-98F1AEBB061D}">
      <dgm:prSet/>
      <dgm:spPr/>
      <dgm:t>
        <a:bodyPr/>
        <a:lstStyle/>
        <a:p>
          <a:r>
            <a:rPr lang="en-IE" b="1" dirty="0" smtClean="0"/>
            <a:t>Bio-energy carbon capture at a combined heat and power plant and storage in North Sea – negative emissions</a:t>
          </a:r>
          <a:endParaRPr lang="en-US" b="1" dirty="0"/>
        </a:p>
      </dgm:t>
    </dgm:pt>
    <dgm:pt modelId="{176874AA-A993-4DF4-80F8-B81B89B67E06}" type="parTrans" cxnId="{E761BCA2-2BE0-442F-8D2A-261631F76CDD}">
      <dgm:prSet/>
      <dgm:spPr/>
      <dgm:t>
        <a:bodyPr/>
        <a:lstStyle/>
        <a:p>
          <a:endParaRPr lang="en-US" b="1"/>
        </a:p>
      </dgm:t>
    </dgm:pt>
    <dgm:pt modelId="{BA177297-B9C7-4606-831D-3EDE8AC42A83}" type="sibTrans" cxnId="{E761BCA2-2BE0-442F-8D2A-261631F76CDD}">
      <dgm:prSet/>
      <dgm:spPr/>
      <dgm:t>
        <a:bodyPr/>
        <a:lstStyle/>
        <a:p>
          <a:endParaRPr lang="en-US" b="1"/>
        </a:p>
      </dgm:t>
    </dgm:pt>
    <dgm:pt modelId="{97554FA7-3BD3-47E6-9ABA-E61576E28B30}" type="pres">
      <dgm:prSet presAssocID="{93E21EB8-7A47-404B-A9B0-8F2A5A551E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DC133-1CAF-47BD-8595-D1BDB52E9A68}" type="pres">
      <dgm:prSet presAssocID="{368230B1-9C33-4A72-BFC6-6C6B21408D82}" presName="linNode" presStyleCnt="0"/>
      <dgm:spPr/>
    </dgm:pt>
    <dgm:pt modelId="{3D783DB5-95E5-437F-89C9-8E3E03FA8405}" type="pres">
      <dgm:prSet presAssocID="{368230B1-9C33-4A72-BFC6-6C6B21408D82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3514B-E883-4E02-8B9A-38B0A787A5C2}" type="pres">
      <dgm:prSet presAssocID="{368230B1-9C33-4A72-BFC6-6C6B21408D8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98199-9856-47D3-BF55-5643B8109A19}" type="pres">
      <dgm:prSet presAssocID="{A72D50CA-E6D2-4E6F-9E67-0808C3D8399B}" presName="sp" presStyleCnt="0"/>
      <dgm:spPr/>
    </dgm:pt>
    <dgm:pt modelId="{A2B342E6-CF57-4F1A-8533-79A39040DEAF}" type="pres">
      <dgm:prSet presAssocID="{77C49219-DE09-410F-8532-56F5EA0AE464}" presName="linNode" presStyleCnt="0"/>
      <dgm:spPr/>
    </dgm:pt>
    <dgm:pt modelId="{D94D25D1-20FB-4D07-A67A-A16CAE6EE470}" type="pres">
      <dgm:prSet presAssocID="{77C49219-DE09-410F-8532-56F5EA0AE464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0C922-1605-41A8-A85F-51A3D9E82BE7}" type="pres">
      <dgm:prSet presAssocID="{77C49219-DE09-410F-8532-56F5EA0AE464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21E7B-5824-4D4D-8C56-DE9D69CB3DD5}" type="pres">
      <dgm:prSet presAssocID="{0630E342-602C-4BF2-8A7E-929C03027510}" presName="sp" presStyleCnt="0"/>
      <dgm:spPr/>
    </dgm:pt>
    <dgm:pt modelId="{816E9FB8-8CA2-4005-9931-A785CF42A77B}" type="pres">
      <dgm:prSet presAssocID="{850522DD-D169-4974-96EC-5E9125067191}" presName="linNode" presStyleCnt="0"/>
      <dgm:spPr/>
    </dgm:pt>
    <dgm:pt modelId="{E5FBC99B-E3A6-497F-A667-3C60A7AFE30E}" type="pres">
      <dgm:prSet presAssocID="{850522DD-D169-4974-96EC-5E9125067191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1D054-92B0-4877-AFFE-77D097DB1BC4}" type="pres">
      <dgm:prSet presAssocID="{850522DD-D169-4974-96EC-5E9125067191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365DD-8749-472F-BA25-3C6E956ECD70}" type="pres">
      <dgm:prSet presAssocID="{36542379-3FE5-44D6-BE25-D0B45FA00D94}" presName="sp" presStyleCnt="0"/>
      <dgm:spPr/>
    </dgm:pt>
    <dgm:pt modelId="{45EF849D-6A82-4D1C-8503-66E8A996C2A0}" type="pres">
      <dgm:prSet presAssocID="{3F89CBA9-6556-4D8E-AFDA-1BB27D3469D5}" presName="linNode" presStyleCnt="0"/>
      <dgm:spPr/>
    </dgm:pt>
    <dgm:pt modelId="{275BEE1A-E6B5-4099-973A-60AB315764C4}" type="pres">
      <dgm:prSet presAssocID="{3F89CBA9-6556-4D8E-AFDA-1BB27D3469D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BED06-9575-466C-BC25-E7A36F59B1C6}" type="pres">
      <dgm:prSet presAssocID="{3F89CBA9-6556-4D8E-AFDA-1BB27D3469D5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A6B3A-284F-48C1-9E5E-74B6D829DBA8}" type="pres">
      <dgm:prSet presAssocID="{01F09DFB-7D1B-4019-BC19-F27451D757C4}" presName="sp" presStyleCnt="0"/>
      <dgm:spPr/>
    </dgm:pt>
    <dgm:pt modelId="{7797A2D0-80C9-4F81-ADCB-78D447E4D82E}" type="pres">
      <dgm:prSet presAssocID="{B188AE47-D80D-4B87-AF4A-D8C495A368D5}" presName="linNode" presStyleCnt="0"/>
      <dgm:spPr/>
    </dgm:pt>
    <dgm:pt modelId="{21FB88E8-CAC2-4AF1-B997-E16318744E2C}" type="pres">
      <dgm:prSet presAssocID="{B188AE47-D80D-4B87-AF4A-D8C495A368D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BBEBF-5B3A-46CF-82ED-5D74EACD54A3}" type="pres">
      <dgm:prSet presAssocID="{B188AE47-D80D-4B87-AF4A-D8C495A368D5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3147E-77D4-4039-91AA-B87932BEFDF8}" type="pres">
      <dgm:prSet presAssocID="{5C9C8BD0-326A-4D49-9EBF-2761E3DAEFA0}" presName="sp" presStyleCnt="0"/>
      <dgm:spPr/>
    </dgm:pt>
    <dgm:pt modelId="{A61B37BD-CE0A-48A3-A3F0-B66AF671225D}" type="pres">
      <dgm:prSet presAssocID="{DCA69EFE-3ECC-4389-90CB-75B6541E5DFE}" presName="linNode" presStyleCnt="0"/>
      <dgm:spPr/>
    </dgm:pt>
    <dgm:pt modelId="{6FA5244D-8B31-49D9-8290-2C9478DDEAD1}" type="pres">
      <dgm:prSet presAssocID="{DCA69EFE-3ECC-4389-90CB-75B6541E5DF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D25BF-1BD1-4C2B-B228-ED26C0367883}" type="pres">
      <dgm:prSet presAssocID="{DCA69EFE-3ECC-4389-90CB-75B6541E5DF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07062-3BC9-481B-8BE1-5ACE386E7EC3}" type="pres">
      <dgm:prSet presAssocID="{CB454B28-422D-4DDB-BCD7-75F37B39BD09}" presName="sp" presStyleCnt="0"/>
      <dgm:spPr/>
    </dgm:pt>
    <dgm:pt modelId="{B341F1B9-50A6-49F0-A5C0-1612CD1BD8A0}" type="pres">
      <dgm:prSet presAssocID="{38C12F5A-9368-48BE-811F-417A4C7DBCE9}" presName="linNode" presStyleCnt="0"/>
      <dgm:spPr/>
    </dgm:pt>
    <dgm:pt modelId="{CA0269D0-1347-4933-9FF0-2833140318CC}" type="pres">
      <dgm:prSet presAssocID="{38C12F5A-9368-48BE-811F-417A4C7DBCE9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9174-0619-4B75-AA66-ED235CF50C59}" type="pres">
      <dgm:prSet presAssocID="{38C12F5A-9368-48BE-811F-417A4C7DBCE9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DE5E0-1F2F-497F-9A48-142F7C8A62A2}" srcId="{368230B1-9C33-4A72-BFC6-6C6B21408D82}" destId="{D7A12F2F-5174-4004-BF2A-EC32DD7CF71F}" srcOrd="0" destOrd="0" parTransId="{31A9146F-8B08-4C29-B71F-73AF58B61EC3}" sibTransId="{7664245F-AA22-4930-B036-F75D8CDB1F0D}"/>
    <dgm:cxn modelId="{A6FEA0CB-C381-4BA1-8EDF-E4DB8F7DF54B}" type="presOf" srcId="{4E8C34AE-1B16-417B-B5F0-370F3A81D274}" destId="{EC6BBEBF-5B3A-46CF-82ED-5D74EACD54A3}" srcOrd="0" destOrd="0" presId="urn:microsoft.com/office/officeart/2005/8/layout/vList5"/>
    <dgm:cxn modelId="{1C0C6D7A-B6C5-41E0-83AB-8157FB1A6A69}" srcId="{93E21EB8-7A47-404B-A9B0-8F2A5A551E29}" destId="{B188AE47-D80D-4B87-AF4A-D8C495A368D5}" srcOrd="4" destOrd="0" parTransId="{63D950C7-5FB5-4D42-A4C6-EA40BAA9071B}" sibTransId="{5C9C8BD0-326A-4D49-9EBF-2761E3DAEFA0}"/>
    <dgm:cxn modelId="{F835B33E-D13F-4476-8296-5126E807E309}" srcId="{93E21EB8-7A47-404B-A9B0-8F2A5A551E29}" destId="{77C49219-DE09-410F-8532-56F5EA0AE464}" srcOrd="1" destOrd="0" parTransId="{E533BD5A-16CB-4A61-89D2-972F5C598123}" sibTransId="{0630E342-602C-4BF2-8A7E-929C03027510}"/>
    <dgm:cxn modelId="{AF22A6E4-5A03-4E65-8940-209EDF78CB78}" type="presOf" srcId="{3929A5DE-B6EA-41D3-AEBE-5C1851E553B0}" destId="{4731D054-92B0-4877-AFFE-77D097DB1BC4}" srcOrd="0" destOrd="0" presId="urn:microsoft.com/office/officeart/2005/8/layout/vList5"/>
    <dgm:cxn modelId="{82A9D273-2D75-49FD-83C4-3EFAC2DFFBC2}" srcId="{3F89CBA9-6556-4D8E-AFDA-1BB27D3469D5}" destId="{130A1AF7-A35E-4B43-AAA7-D15F3D86A3CC}" srcOrd="0" destOrd="0" parTransId="{883942E1-96B9-4227-B92A-BB8F7948C672}" sibTransId="{2A3EFFF7-2DD9-4CE5-906F-43362D32E4AB}"/>
    <dgm:cxn modelId="{1AE63479-BFAF-49BA-8020-B0CDB2068579}" type="presOf" srcId="{368230B1-9C33-4A72-BFC6-6C6B21408D82}" destId="{3D783DB5-95E5-437F-89C9-8E3E03FA8405}" srcOrd="0" destOrd="0" presId="urn:microsoft.com/office/officeart/2005/8/layout/vList5"/>
    <dgm:cxn modelId="{9CD13112-F743-4AEF-B736-9CAD28EB47DE}" type="presOf" srcId="{850522DD-D169-4974-96EC-5E9125067191}" destId="{E5FBC99B-E3A6-497F-A667-3C60A7AFE30E}" srcOrd="0" destOrd="0" presId="urn:microsoft.com/office/officeart/2005/8/layout/vList5"/>
    <dgm:cxn modelId="{F781E443-7937-4CA6-996D-39F2BC3386A9}" type="presOf" srcId="{DCA69EFE-3ECC-4389-90CB-75B6541E5DFE}" destId="{6FA5244D-8B31-49D9-8290-2C9478DDEAD1}" srcOrd="0" destOrd="0" presId="urn:microsoft.com/office/officeart/2005/8/layout/vList5"/>
    <dgm:cxn modelId="{063A4EBE-A552-4F6C-BF48-F3D08CD90F10}" srcId="{DCA69EFE-3ECC-4389-90CB-75B6541E5DFE}" destId="{F4BB22C1-9A32-4E1C-9A53-6BC5D2D5BF93}" srcOrd="0" destOrd="0" parTransId="{E8FED489-C357-49F7-B4E9-B071DC4F0409}" sibTransId="{13D258FD-84C8-4CB0-81F1-E4C81A8B60EC}"/>
    <dgm:cxn modelId="{08C6230E-E821-42A4-B8EB-E6DD55799574}" type="presOf" srcId="{93E21EB8-7A47-404B-A9B0-8F2A5A551E29}" destId="{97554FA7-3BD3-47E6-9ABA-E61576E28B30}" srcOrd="0" destOrd="0" presId="urn:microsoft.com/office/officeart/2005/8/layout/vList5"/>
    <dgm:cxn modelId="{3E6F1820-5D9E-41D6-A14C-382C1AF13FCE}" type="presOf" srcId="{F4BB22C1-9A32-4E1C-9A53-6BC5D2D5BF93}" destId="{851D25BF-1BD1-4C2B-B228-ED26C0367883}" srcOrd="0" destOrd="0" presId="urn:microsoft.com/office/officeart/2005/8/layout/vList5"/>
    <dgm:cxn modelId="{76D55376-5464-4789-829C-B458721F734B}" type="presOf" srcId="{D7A12F2F-5174-4004-BF2A-EC32DD7CF71F}" destId="{30F3514B-E883-4E02-8B9A-38B0A787A5C2}" srcOrd="0" destOrd="0" presId="urn:microsoft.com/office/officeart/2005/8/layout/vList5"/>
    <dgm:cxn modelId="{12E65759-60D2-406B-BF41-C196BC1BDBE4}" srcId="{93E21EB8-7A47-404B-A9B0-8F2A5A551E29}" destId="{38C12F5A-9368-48BE-811F-417A4C7DBCE9}" srcOrd="6" destOrd="0" parTransId="{0F3E82BE-7261-4A84-9851-071F5CA7FED6}" sibTransId="{F6751593-1CD1-456F-B52D-D6B3CA0C3D67}"/>
    <dgm:cxn modelId="{AB499D72-BDF0-4923-BC07-BBCD84DDF0A9}" type="presOf" srcId="{130A1AF7-A35E-4B43-AAA7-D15F3D86A3CC}" destId="{317BED06-9575-466C-BC25-E7A36F59B1C6}" srcOrd="0" destOrd="0" presId="urn:microsoft.com/office/officeart/2005/8/layout/vList5"/>
    <dgm:cxn modelId="{5C393EEF-28F6-4E5A-9EE7-9F50CACEDC65}" srcId="{B188AE47-D80D-4B87-AF4A-D8C495A368D5}" destId="{4E8C34AE-1B16-417B-B5F0-370F3A81D274}" srcOrd="0" destOrd="0" parTransId="{CBF1EDEE-A7D4-4E3F-8277-0282928CC1CB}" sibTransId="{3883E799-AFC9-4BAA-8AF9-B37EF68FC991}"/>
    <dgm:cxn modelId="{3735F428-E7C8-44F6-B7B5-73EDA8A47E6E}" srcId="{850522DD-D169-4974-96EC-5E9125067191}" destId="{3929A5DE-B6EA-41D3-AEBE-5C1851E553B0}" srcOrd="0" destOrd="0" parTransId="{EE540213-03D2-4CA0-8711-FD0F0199179A}" sibTransId="{0D49EC76-280E-4EEB-B1FB-18C9A149D664}"/>
    <dgm:cxn modelId="{DC415100-078C-4EB5-BFBC-59BC904BD145}" srcId="{93E21EB8-7A47-404B-A9B0-8F2A5A551E29}" destId="{3F89CBA9-6556-4D8E-AFDA-1BB27D3469D5}" srcOrd="3" destOrd="0" parTransId="{AB59257E-1BE3-4A1B-8FE2-73CBCE2F62B7}" sibTransId="{01F09DFB-7D1B-4019-BC19-F27451D757C4}"/>
    <dgm:cxn modelId="{C19FDC41-7CA5-4C0E-AA21-48D95C066CF9}" srcId="{93E21EB8-7A47-404B-A9B0-8F2A5A551E29}" destId="{368230B1-9C33-4A72-BFC6-6C6B21408D82}" srcOrd="0" destOrd="0" parTransId="{C6A3EC8F-7EBA-4E4F-8EEB-B458A2D8FAEE}" sibTransId="{A72D50CA-E6D2-4E6F-9E67-0808C3D8399B}"/>
    <dgm:cxn modelId="{3EBFEB6C-999F-44A4-90F4-4755D8D5EB3D}" type="presOf" srcId="{B188AE47-D80D-4B87-AF4A-D8C495A368D5}" destId="{21FB88E8-CAC2-4AF1-B997-E16318744E2C}" srcOrd="0" destOrd="0" presId="urn:microsoft.com/office/officeart/2005/8/layout/vList5"/>
    <dgm:cxn modelId="{92EC01C2-04FF-4424-A7C2-B9CA30DEC999}" type="presOf" srcId="{38C12F5A-9368-48BE-811F-417A4C7DBCE9}" destId="{CA0269D0-1347-4933-9FF0-2833140318CC}" srcOrd="0" destOrd="0" presId="urn:microsoft.com/office/officeart/2005/8/layout/vList5"/>
    <dgm:cxn modelId="{FB18488A-6E2B-47A6-9EB9-922DC3C1F9C3}" type="presOf" srcId="{77C49219-DE09-410F-8532-56F5EA0AE464}" destId="{D94D25D1-20FB-4D07-A67A-A16CAE6EE470}" srcOrd="0" destOrd="0" presId="urn:microsoft.com/office/officeart/2005/8/layout/vList5"/>
    <dgm:cxn modelId="{DD2DEBD2-F7C3-44D0-BC83-DF812450EEC3}" srcId="{93E21EB8-7A47-404B-A9B0-8F2A5A551E29}" destId="{DCA69EFE-3ECC-4389-90CB-75B6541E5DFE}" srcOrd="5" destOrd="0" parTransId="{1E5070E5-1E82-4568-BF69-6E5BC66E9CB8}" sibTransId="{CB454B28-422D-4DDB-BCD7-75F37B39BD09}"/>
    <dgm:cxn modelId="{E211E45D-AC39-4CA8-AA25-5F79CF39345F}" type="presOf" srcId="{0ED4BC51-E5BF-4A53-AF12-98F1AEBB061D}" destId="{4EC0C922-1605-41A8-A85F-51A3D9E82BE7}" srcOrd="0" destOrd="0" presId="urn:microsoft.com/office/officeart/2005/8/layout/vList5"/>
    <dgm:cxn modelId="{49C9B0D7-775C-4436-BDD9-9BFA5DE14676}" type="presOf" srcId="{4153CF39-F503-404C-8D4D-742C8EEEAAD2}" destId="{ED439174-0619-4B75-AA66-ED235CF50C59}" srcOrd="0" destOrd="0" presId="urn:microsoft.com/office/officeart/2005/8/layout/vList5"/>
    <dgm:cxn modelId="{22C1D1EB-B220-475A-A225-D7D1E04B4006}" srcId="{93E21EB8-7A47-404B-A9B0-8F2A5A551E29}" destId="{850522DD-D169-4974-96EC-5E9125067191}" srcOrd="2" destOrd="0" parTransId="{25D8492F-F309-4C81-940A-5596C8E2FA0C}" sibTransId="{36542379-3FE5-44D6-BE25-D0B45FA00D94}"/>
    <dgm:cxn modelId="{05980753-BE24-43E0-BCF4-4376D7C38E05}" srcId="{38C12F5A-9368-48BE-811F-417A4C7DBCE9}" destId="{4153CF39-F503-404C-8D4D-742C8EEEAAD2}" srcOrd="0" destOrd="0" parTransId="{C300742F-6307-4FAA-9B53-346D51F5BB58}" sibTransId="{9B163E54-3898-491A-BC39-8920D116BB6A}"/>
    <dgm:cxn modelId="{E761BCA2-2BE0-442F-8D2A-261631F76CDD}" srcId="{77C49219-DE09-410F-8532-56F5EA0AE464}" destId="{0ED4BC51-E5BF-4A53-AF12-98F1AEBB061D}" srcOrd="0" destOrd="0" parTransId="{176874AA-A993-4DF4-80F8-B81B89B67E06}" sibTransId="{BA177297-B9C7-4606-831D-3EDE8AC42A83}"/>
    <dgm:cxn modelId="{87A1990F-B545-4D32-BFB6-F263EFC8C775}" type="presOf" srcId="{3F89CBA9-6556-4D8E-AFDA-1BB27D3469D5}" destId="{275BEE1A-E6B5-4099-973A-60AB315764C4}" srcOrd="0" destOrd="0" presId="urn:microsoft.com/office/officeart/2005/8/layout/vList5"/>
    <dgm:cxn modelId="{E12F4732-13F0-4B07-8E3D-FAA48F028AF9}" type="presParOf" srcId="{97554FA7-3BD3-47E6-9ABA-E61576E28B30}" destId="{FE3DC133-1CAF-47BD-8595-D1BDB52E9A68}" srcOrd="0" destOrd="0" presId="urn:microsoft.com/office/officeart/2005/8/layout/vList5"/>
    <dgm:cxn modelId="{AB2B0319-572A-4FF3-B662-E8C4A1567143}" type="presParOf" srcId="{FE3DC133-1CAF-47BD-8595-D1BDB52E9A68}" destId="{3D783DB5-95E5-437F-89C9-8E3E03FA8405}" srcOrd="0" destOrd="0" presId="urn:microsoft.com/office/officeart/2005/8/layout/vList5"/>
    <dgm:cxn modelId="{387A6C2B-AD51-41DD-A478-245E646A79AB}" type="presParOf" srcId="{FE3DC133-1CAF-47BD-8595-D1BDB52E9A68}" destId="{30F3514B-E883-4E02-8B9A-38B0A787A5C2}" srcOrd="1" destOrd="0" presId="urn:microsoft.com/office/officeart/2005/8/layout/vList5"/>
    <dgm:cxn modelId="{A2C95883-D1EC-48BF-AC4B-B67F854C067B}" type="presParOf" srcId="{97554FA7-3BD3-47E6-9ABA-E61576E28B30}" destId="{16098199-9856-47D3-BF55-5643B8109A19}" srcOrd="1" destOrd="0" presId="urn:microsoft.com/office/officeart/2005/8/layout/vList5"/>
    <dgm:cxn modelId="{8DE171DB-F61A-473E-BE4C-E095B4E1B1A7}" type="presParOf" srcId="{97554FA7-3BD3-47E6-9ABA-E61576E28B30}" destId="{A2B342E6-CF57-4F1A-8533-79A39040DEAF}" srcOrd="2" destOrd="0" presId="urn:microsoft.com/office/officeart/2005/8/layout/vList5"/>
    <dgm:cxn modelId="{7393B9B7-9AFD-43A3-8386-0DB0CB2F1C4D}" type="presParOf" srcId="{A2B342E6-CF57-4F1A-8533-79A39040DEAF}" destId="{D94D25D1-20FB-4D07-A67A-A16CAE6EE470}" srcOrd="0" destOrd="0" presId="urn:microsoft.com/office/officeart/2005/8/layout/vList5"/>
    <dgm:cxn modelId="{ED63657B-15AE-4E5A-8383-F3FFAB38E323}" type="presParOf" srcId="{A2B342E6-CF57-4F1A-8533-79A39040DEAF}" destId="{4EC0C922-1605-41A8-A85F-51A3D9E82BE7}" srcOrd="1" destOrd="0" presId="urn:microsoft.com/office/officeart/2005/8/layout/vList5"/>
    <dgm:cxn modelId="{779C7F62-84D4-44E0-BBAA-8DAB7176F3BE}" type="presParOf" srcId="{97554FA7-3BD3-47E6-9ABA-E61576E28B30}" destId="{BF721E7B-5824-4D4D-8C56-DE9D69CB3DD5}" srcOrd="3" destOrd="0" presId="urn:microsoft.com/office/officeart/2005/8/layout/vList5"/>
    <dgm:cxn modelId="{53CB87C3-CE01-43FC-B21B-15398B7CB830}" type="presParOf" srcId="{97554FA7-3BD3-47E6-9ABA-E61576E28B30}" destId="{816E9FB8-8CA2-4005-9931-A785CF42A77B}" srcOrd="4" destOrd="0" presId="urn:microsoft.com/office/officeart/2005/8/layout/vList5"/>
    <dgm:cxn modelId="{6D8A9A66-A1C2-4276-968B-DC28C1E2C280}" type="presParOf" srcId="{816E9FB8-8CA2-4005-9931-A785CF42A77B}" destId="{E5FBC99B-E3A6-497F-A667-3C60A7AFE30E}" srcOrd="0" destOrd="0" presId="urn:microsoft.com/office/officeart/2005/8/layout/vList5"/>
    <dgm:cxn modelId="{CA58DC99-BCBF-40A2-A42A-4CE39CC5D52C}" type="presParOf" srcId="{816E9FB8-8CA2-4005-9931-A785CF42A77B}" destId="{4731D054-92B0-4877-AFFE-77D097DB1BC4}" srcOrd="1" destOrd="0" presId="urn:microsoft.com/office/officeart/2005/8/layout/vList5"/>
    <dgm:cxn modelId="{0498AE32-D493-4E8B-B5F4-7F98C0B2F562}" type="presParOf" srcId="{97554FA7-3BD3-47E6-9ABA-E61576E28B30}" destId="{37D365DD-8749-472F-BA25-3C6E956ECD70}" srcOrd="5" destOrd="0" presId="urn:microsoft.com/office/officeart/2005/8/layout/vList5"/>
    <dgm:cxn modelId="{BFE360F0-BC40-4B7D-AB11-3CB36E315770}" type="presParOf" srcId="{97554FA7-3BD3-47E6-9ABA-E61576E28B30}" destId="{45EF849D-6A82-4D1C-8503-66E8A996C2A0}" srcOrd="6" destOrd="0" presId="urn:microsoft.com/office/officeart/2005/8/layout/vList5"/>
    <dgm:cxn modelId="{E9B3FB4E-CE23-4E00-979C-E5A7B4AE1327}" type="presParOf" srcId="{45EF849D-6A82-4D1C-8503-66E8A996C2A0}" destId="{275BEE1A-E6B5-4099-973A-60AB315764C4}" srcOrd="0" destOrd="0" presId="urn:microsoft.com/office/officeart/2005/8/layout/vList5"/>
    <dgm:cxn modelId="{527C9BAA-8B97-4965-BBCB-4AEAC1080437}" type="presParOf" srcId="{45EF849D-6A82-4D1C-8503-66E8A996C2A0}" destId="{317BED06-9575-466C-BC25-E7A36F59B1C6}" srcOrd="1" destOrd="0" presId="urn:microsoft.com/office/officeart/2005/8/layout/vList5"/>
    <dgm:cxn modelId="{99CD053F-6F61-4E1F-8952-315E523AA827}" type="presParOf" srcId="{97554FA7-3BD3-47E6-9ABA-E61576E28B30}" destId="{E78A6B3A-284F-48C1-9E5E-74B6D829DBA8}" srcOrd="7" destOrd="0" presId="urn:microsoft.com/office/officeart/2005/8/layout/vList5"/>
    <dgm:cxn modelId="{C383368A-34D6-41B5-952D-B53C74DAEF69}" type="presParOf" srcId="{97554FA7-3BD3-47E6-9ABA-E61576E28B30}" destId="{7797A2D0-80C9-4F81-ADCB-78D447E4D82E}" srcOrd="8" destOrd="0" presId="urn:microsoft.com/office/officeart/2005/8/layout/vList5"/>
    <dgm:cxn modelId="{45AFC78F-1614-40F2-A21B-CAF1BABA6961}" type="presParOf" srcId="{7797A2D0-80C9-4F81-ADCB-78D447E4D82E}" destId="{21FB88E8-CAC2-4AF1-B997-E16318744E2C}" srcOrd="0" destOrd="0" presId="urn:microsoft.com/office/officeart/2005/8/layout/vList5"/>
    <dgm:cxn modelId="{934255B2-574A-4B29-89CD-1ABF05E4C6D2}" type="presParOf" srcId="{7797A2D0-80C9-4F81-ADCB-78D447E4D82E}" destId="{EC6BBEBF-5B3A-46CF-82ED-5D74EACD54A3}" srcOrd="1" destOrd="0" presId="urn:microsoft.com/office/officeart/2005/8/layout/vList5"/>
    <dgm:cxn modelId="{F42D2B13-986C-4C88-9759-A3DDDB4EF81B}" type="presParOf" srcId="{97554FA7-3BD3-47E6-9ABA-E61576E28B30}" destId="{B183147E-77D4-4039-91AA-B87932BEFDF8}" srcOrd="9" destOrd="0" presId="urn:microsoft.com/office/officeart/2005/8/layout/vList5"/>
    <dgm:cxn modelId="{F4810723-A1B3-4E6E-9681-D364187C11B9}" type="presParOf" srcId="{97554FA7-3BD3-47E6-9ABA-E61576E28B30}" destId="{A61B37BD-CE0A-48A3-A3F0-B66AF671225D}" srcOrd="10" destOrd="0" presId="urn:microsoft.com/office/officeart/2005/8/layout/vList5"/>
    <dgm:cxn modelId="{6B354A68-E356-4E2D-B1B8-260E4B27B14B}" type="presParOf" srcId="{A61B37BD-CE0A-48A3-A3F0-B66AF671225D}" destId="{6FA5244D-8B31-49D9-8290-2C9478DDEAD1}" srcOrd="0" destOrd="0" presId="urn:microsoft.com/office/officeart/2005/8/layout/vList5"/>
    <dgm:cxn modelId="{939F800D-F16C-48BD-886A-E5DFB947178F}" type="presParOf" srcId="{A61B37BD-CE0A-48A3-A3F0-B66AF671225D}" destId="{851D25BF-1BD1-4C2B-B228-ED26C0367883}" srcOrd="1" destOrd="0" presId="urn:microsoft.com/office/officeart/2005/8/layout/vList5"/>
    <dgm:cxn modelId="{7152F073-FC48-4ECA-9E29-B022D14F6F4E}" type="presParOf" srcId="{97554FA7-3BD3-47E6-9ABA-E61576E28B30}" destId="{1A607062-3BC9-481B-8BE1-5ACE386E7EC3}" srcOrd="11" destOrd="0" presId="urn:microsoft.com/office/officeart/2005/8/layout/vList5"/>
    <dgm:cxn modelId="{C1D5F930-6FA8-45B1-8F4A-946C5DE6793C}" type="presParOf" srcId="{97554FA7-3BD3-47E6-9ABA-E61576E28B30}" destId="{B341F1B9-50A6-49F0-A5C0-1612CD1BD8A0}" srcOrd="12" destOrd="0" presId="urn:microsoft.com/office/officeart/2005/8/layout/vList5"/>
    <dgm:cxn modelId="{952807EC-5E3C-4DC0-B480-59D76ACA7AB2}" type="presParOf" srcId="{B341F1B9-50A6-49F0-A5C0-1612CD1BD8A0}" destId="{CA0269D0-1347-4933-9FF0-2833140318CC}" srcOrd="0" destOrd="0" presId="urn:microsoft.com/office/officeart/2005/8/layout/vList5"/>
    <dgm:cxn modelId="{BC47833D-56CB-40ED-94EF-81B7EF2DB96B}" type="presParOf" srcId="{B341F1B9-50A6-49F0-A5C0-1612CD1BD8A0}" destId="{ED439174-0619-4B75-AA66-ED235CF50C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7CF7BB-F950-4481-ABF1-6873DD542548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BD46CF-B9EE-471F-8742-C53DAE5712AD}">
      <dgm:prSet phldrT="[Text]" custT="1"/>
      <dgm:spPr/>
      <dgm:t>
        <a:bodyPr/>
        <a:lstStyle/>
        <a:p>
          <a:r>
            <a:rPr lang="en-GB" sz="2800" b="1" i="0" dirty="0"/>
            <a:t>Call text largely similar to </a:t>
          </a:r>
          <a:r>
            <a:rPr lang="en-GB" sz="2800" b="1" i="0" dirty="0" smtClean="0"/>
            <a:t>first call</a:t>
          </a:r>
          <a:endParaRPr lang="en-GB" sz="2800" b="1" i="0" dirty="0"/>
        </a:p>
      </dgm:t>
    </dgm:pt>
    <dgm:pt modelId="{456AE658-1D3F-4CD2-8220-A18140465784}" type="parTrans" cxnId="{5DD6DA24-435D-40EE-A781-5375E1C0DE82}">
      <dgm:prSet/>
      <dgm:spPr/>
      <dgm:t>
        <a:bodyPr/>
        <a:lstStyle/>
        <a:p>
          <a:endParaRPr lang="en-US"/>
        </a:p>
      </dgm:t>
    </dgm:pt>
    <dgm:pt modelId="{6E09945F-82A3-45BE-8E8D-F1381AACC83E}" type="sibTrans" cxnId="{5DD6DA24-435D-40EE-A781-5375E1C0DE82}">
      <dgm:prSet/>
      <dgm:spPr/>
      <dgm:t>
        <a:bodyPr/>
        <a:lstStyle/>
        <a:p>
          <a:endParaRPr lang="en-US"/>
        </a:p>
      </dgm:t>
    </dgm:pt>
    <dgm:pt modelId="{383E754A-CAEB-4E17-A0D3-12E24508714D}">
      <dgm:prSet phldrT="[Text]" custT="1"/>
      <dgm:spPr/>
      <dgm:t>
        <a:bodyPr/>
        <a:lstStyle/>
        <a:p>
          <a:r>
            <a:rPr lang="de-AT" sz="2800" b="1" dirty="0" smtClean="0"/>
            <a:t>Grants </a:t>
          </a:r>
          <a:r>
            <a:rPr lang="de-AT" sz="2800" b="1" dirty="0" err="1" smtClean="0"/>
            <a:t>of</a:t>
          </a:r>
          <a:r>
            <a:rPr lang="de-AT" sz="2800" b="1" dirty="0" smtClean="0"/>
            <a:t> EUR 1.5 </a:t>
          </a:r>
          <a:r>
            <a:rPr lang="de-AT" sz="2800" b="1" dirty="0" err="1" smtClean="0"/>
            <a:t>billion</a:t>
          </a:r>
          <a:endParaRPr lang="en-US" sz="2800" b="1" dirty="0"/>
        </a:p>
      </dgm:t>
    </dgm:pt>
    <dgm:pt modelId="{F455597F-1B16-4501-8EA0-F7C610D4D870}" type="parTrans" cxnId="{21DE5DD4-51C1-48C6-98C2-15D8B562A017}">
      <dgm:prSet/>
      <dgm:spPr/>
      <dgm:t>
        <a:bodyPr/>
        <a:lstStyle/>
        <a:p>
          <a:endParaRPr lang="en-US"/>
        </a:p>
      </dgm:t>
    </dgm:pt>
    <dgm:pt modelId="{12DCEB72-47D6-4573-9588-BE621823EAD7}" type="sibTrans" cxnId="{21DE5DD4-51C1-48C6-98C2-15D8B562A017}">
      <dgm:prSet/>
      <dgm:spPr/>
      <dgm:t>
        <a:bodyPr/>
        <a:lstStyle/>
        <a:p>
          <a:endParaRPr lang="en-US"/>
        </a:p>
      </dgm:t>
    </dgm:pt>
    <dgm:pt modelId="{5EE66B08-FF28-4379-8422-FD449999CCBE}">
      <dgm:prSet phldrT="[Text]"/>
      <dgm:spPr/>
      <dgm:t>
        <a:bodyPr/>
        <a:lstStyle/>
        <a:p>
          <a:r>
            <a:rPr lang="en-US" dirty="0" smtClean="0"/>
            <a:t>Easy resubmission for the projects which were not selected in the 1</a:t>
          </a:r>
          <a:r>
            <a:rPr lang="en-US" baseline="30000" dirty="0" smtClean="0"/>
            <a:t>st</a:t>
          </a:r>
          <a:r>
            <a:rPr lang="en-US" dirty="0" smtClean="0"/>
            <a:t> call</a:t>
          </a:r>
          <a:endParaRPr lang="en-GB" dirty="0"/>
        </a:p>
      </dgm:t>
    </dgm:pt>
    <dgm:pt modelId="{27ADC424-1E63-47C9-A936-59F845D3C837}" type="parTrans" cxnId="{8A74F6B5-E105-45E0-BDBB-3D175D056B5B}">
      <dgm:prSet/>
      <dgm:spPr/>
      <dgm:t>
        <a:bodyPr/>
        <a:lstStyle/>
        <a:p>
          <a:endParaRPr lang="en-US"/>
        </a:p>
      </dgm:t>
    </dgm:pt>
    <dgm:pt modelId="{FF3961BA-FC4A-4B23-9C23-0207D06F2FCE}" type="sibTrans" cxnId="{8A74F6B5-E105-45E0-BDBB-3D175D056B5B}">
      <dgm:prSet/>
      <dgm:spPr/>
      <dgm:t>
        <a:bodyPr/>
        <a:lstStyle/>
        <a:p>
          <a:endParaRPr lang="en-US"/>
        </a:p>
      </dgm:t>
    </dgm:pt>
    <dgm:pt modelId="{7B82BC69-9C11-4934-BEF6-4384FDD239AB}">
      <dgm:prSet phldrT="[Text]"/>
      <dgm:spPr/>
      <dgm:t>
        <a:bodyPr/>
        <a:lstStyle/>
        <a:p>
          <a:r>
            <a:rPr lang="en-GB" dirty="0" smtClean="0"/>
            <a:t>Only targeted improvements based on feedback from first calls</a:t>
          </a:r>
          <a:endParaRPr lang="en-GB" dirty="0"/>
        </a:p>
      </dgm:t>
    </dgm:pt>
    <dgm:pt modelId="{FA2345FF-6C1F-4C22-9FC4-CB2707C393F8}" type="parTrans" cxnId="{167547FE-6975-4C80-B923-D2EEEA50D795}">
      <dgm:prSet/>
      <dgm:spPr/>
      <dgm:t>
        <a:bodyPr/>
        <a:lstStyle/>
        <a:p>
          <a:endParaRPr lang="en-US"/>
        </a:p>
      </dgm:t>
    </dgm:pt>
    <dgm:pt modelId="{2C054038-4AB8-4E0F-952E-35CBFB690D16}" type="sibTrans" cxnId="{167547FE-6975-4C80-B923-D2EEEA50D795}">
      <dgm:prSet/>
      <dgm:spPr/>
      <dgm:t>
        <a:bodyPr/>
        <a:lstStyle/>
        <a:p>
          <a:endParaRPr lang="en-US"/>
        </a:p>
      </dgm:t>
    </dgm:pt>
    <dgm:pt modelId="{03A9D09D-880D-4667-A77B-121A74AF2A5E}">
      <dgm:prSet phldrT="[Text]"/>
      <dgm:spPr/>
      <dgm:t>
        <a:bodyPr/>
        <a:lstStyle/>
        <a:p>
          <a:r>
            <a:rPr lang="en-US" dirty="0" smtClean="0"/>
            <a:t>Stable documents to allow better guidance for new applicants</a:t>
          </a:r>
          <a:endParaRPr lang="en-GB" dirty="0"/>
        </a:p>
      </dgm:t>
    </dgm:pt>
    <dgm:pt modelId="{AC836BD4-4958-46D3-988A-8E7351F38055}" type="parTrans" cxnId="{023472D6-712D-4986-8765-C8728369768C}">
      <dgm:prSet/>
      <dgm:spPr/>
      <dgm:t>
        <a:bodyPr/>
        <a:lstStyle/>
        <a:p>
          <a:endParaRPr lang="en-US"/>
        </a:p>
      </dgm:t>
    </dgm:pt>
    <dgm:pt modelId="{0FAF04C8-4926-4AC4-AA78-C872428D06A3}" type="sibTrans" cxnId="{023472D6-712D-4986-8765-C8728369768C}">
      <dgm:prSet/>
      <dgm:spPr/>
      <dgm:t>
        <a:bodyPr/>
        <a:lstStyle/>
        <a:p>
          <a:endParaRPr lang="en-US"/>
        </a:p>
      </dgm:t>
    </dgm:pt>
    <dgm:pt modelId="{05E8270E-07D5-4B75-841D-94DC3FF7ABF5}">
      <dgm:prSet phldrT="[Text]"/>
      <dgm:spPr/>
      <dgm:t>
        <a:bodyPr/>
        <a:lstStyle/>
        <a:p>
          <a:r>
            <a:rPr lang="de-AT" dirty="0" smtClean="0"/>
            <a:t> 50% </a:t>
          </a:r>
          <a:r>
            <a:rPr lang="de-AT" dirty="0" err="1" smtClean="0"/>
            <a:t>increase</a:t>
          </a:r>
          <a:r>
            <a:rPr lang="de-AT" dirty="0" smtClean="0"/>
            <a:t> </a:t>
          </a:r>
          <a:r>
            <a:rPr lang="de-AT" dirty="0" err="1" smtClean="0"/>
            <a:t>compared</a:t>
          </a:r>
          <a:r>
            <a:rPr lang="de-AT" dirty="0" smtClean="0"/>
            <a:t> </a:t>
          </a:r>
          <a:r>
            <a:rPr lang="de-AT" dirty="0" err="1" smtClean="0"/>
            <a:t>to</a:t>
          </a:r>
          <a:r>
            <a:rPr lang="de-AT" dirty="0" smtClean="0"/>
            <a:t> </a:t>
          </a:r>
          <a:r>
            <a:rPr lang="de-AT" dirty="0" err="1" smtClean="0"/>
            <a:t>first</a:t>
          </a:r>
          <a:r>
            <a:rPr lang="de-AT" dirty="0" smtClean="0"/>
            <a:t> </a:t>
          </a:r>
          <a:r>
            <a:rPr lang="de-AT" dirty="0" err="1" smtClean="0"/>
            <a:t>call</a:t>
          </a:r>
          <a:endParaRPr lang="en-US" dirty="0"/>
        </a:p>
      </dgm:t>
    </dgm:pt>
    <dgm:pt modelId="{B9813533-205B-4E39-B6CB-826F14FA1E8D}" type="parTrans" cxnId="{DD69B878-495C-4BA6-93ED-A0087C91720D}">
      <dgm:prSet/>
      <dgm:spPr/>
      <dgm:t>
        <a:bodyPr/>
        <a:lstStyle/>
        <a:p>
          <a:endParaRPr lang="en-US"/>
        </a:p>
      </dgm:t>
    </dgm:pt>
    <dgm:pt modelId="{6EAD9100-1B60-4BF9-A456-7B85607978EC}" type="sibTrans" cxnId="{DD69B878-495C-4BA6-93ED-A0087C91720D}">
      <dgm:prSet/>
      <dgm:spPr/>
      <dgm:t>
        <a:bodyPr/>
        <a:lstStyle/>
        <a:p>
          <a:endParaRPr lang="en-US"/>
        </a:p>
      </dgm:t>
    </dgm:pt>
    <dgm:pt modelId="{92C2AF7A-5AB5-441D-99F1-480184C67C9F}">
      <dgm:prSet phldrT="[Text]"/>
      <dgm:spPr/>
      <dgm:t>
        <a:bodyPr/>
        <a:lstStyle/>
        <a:p>
          <a:r>
            <a:rPr lang="de-AT" dirty="0" smtClean="0"/>
            <a:t>Project </a:t>
          </a:r>
          <a:r>
            <a:rPr lang="de-AT" dirty="0" err="1" smtClean="0"/>
            <a:t>development</a:t>
          </a:r>
          <a:r>
            <a:rPr lang="de-AT" dirty="0" smtClean="0"/>
            <a:t> </a:t>
          </a:r>
          <a:r>
            <a:rPr lang="de-AT" dirty="0" err="1" smtClean="0"/>
            <a:t>assistance</a:t>
          </a:r>
          <a:r>
            <a:rPr lang="de-AT" dirty="0" smtClean="0"/>
            <a:t> </a:t>
          </a:r>
          <a:r>
            <a:rPr lang="de-AT" dirty="0" err="1" smtClean="0"/>
            <a:t>available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20 promising </a:t>
          </a:r>
          <a:r>
            <a:rPr lang="de-AT" dirty="0" err="1" smtClean="0"/>
            <a:t>projects</a:t>
          </a:r>
          <a:endParaRPr lang="en-US" dirty="0"/>
        </a:p>
      </dgm:t>
    </dgm:pt>
    <dgm:pt modelId="{3C5BC90C-25D1-4923-B951-59F0E449DC88}" type="parTrans" cxnId="{8884D773-D762-4AEE-93AB-831E8E8E9BC5}">
      <dgm:prSet/>
      <dgm:spPr/>
      <dgm:t>
        <a:bodyPr/>
        <a:lstStyle/>
        <a:p>
          <a:endParaRPr lang="en-US"/>
        </a:p>
      </dgm:t>
    </dgm:pt>
    <dgm:pt modelId="{F6B10EAE-BC70-4858-805A-0E2B6BB0582D}" type="sibTrans" cxnId="{8884D773-D762-4AEE-93AB-831E8E8E9BC5}">
      <dgm:prSet/>
      <dgm:spPr/>
      <dgm:t>
        <a:bodyPr/>
        <a:lstStyle/>
        <a:p>
          <a:endParaRPr lang="en-US"/>
        </a:p>
      </dgm:t>
    </dgm:pt>
    <dgm:pt modelId="{9DF005D3-4D80-41E9-A5EC-607EDECC8D3D}">
      <dgm:prSet phldrT="[Text]" custT="1"/>
      <dgm:spPr/>
      <dgm:t>
        <a:bodyPr/>
        <a:lstStyle/>
        <a:p>
          <a:r>
            <a:rPr lang="en-GB" sz="2800" b="1" dirty="0" smtClean="0"/>
            <a:t>Already open</a:t>
          </a:r>
          <a:endParaRPr lang="en-GB" sz="2800" b="1" dirty="0"/>
        </a:p>
      </dgm:t>
    </dgm:pt>
    <dgm:pt modelId="{ACE9DBAE-FB1F-45FC-8194-20342C6047C5}" type="parTrans" cxnId="{8C675781-F5D3-4892-9B0C-2151647A6F58}">
      <dgm:prSet/>
      <dgm:spPr/>
      <dgm:t>
        <a:bodyPr/>
        <a:lstStyle/>
        <a:p>
          <a:endParaRPr lang="en-US"/>
        </a:p>
      </dgm:t>
    </dgm:pt>
    <dgm:pt modelId="{6FB522D4-4531-4243-A822-043F3D229635}" type="sibTrans" cxnId="{8C675781-F5D3-4892-9B0C-2151647A6F58}">
      <dgm:prSet/>
      <dgm:spPr/>
      <dgm:t>
        <a:bodyPr/>
        <a:lstStyle/>
        <a:p>
          <a:endParaRPr lang="en-US"/>
        </a:p>
      </dgm:t>
    </dgm:pt>
    <dgm:pt modelId="{0BB8AFE9-EF72-403F-AB36-9167ED1FCB4F}">
      <dgm:prSet phldrT="[Text]"/>
      <dgm:spPr/>
      <dgm:t>
        <a:bodyPr/>
        <a:lstStyle/>
        <a:p>
          <a:r>
            <a:rPr lang="en-GB" dirty="0" smtClean="0"/>
            <a:t>Launched on 26 October 2021</a:t>
          </a:r>
          <a:endParaRPr lang="en-GB" dirty="0"/>
        </a:p>
      </dgm:t>
    </dgm:pt>
    <dgm:pt modelId="{00BCD9E7-B817-4804-B4F4-146D8CF511FE}" type="parTrans" cxnId="{C1C3623B-6B74-4ABD-AAE7-D099E9BA7A25}">
      <dgm:prSet/>
      <dgm:spPr/>
      <dgm:t>
        <a:bodyPr/>
        <a:lstStyle/>
        <a:p>
          <a:endParaRPr lang="en-US"/>
        </a:p>
      </dgm:t>
    </dgm:pt>
    <dgm:pt modelId="{114BFBEB-D6C7-4825-A3D6-24087AC96EF5}" type="sibTrans" cxnId="{C1C3623B-6B74-4ABD-AAE7-D099E9BA7A25}">
      <dgm:prSet/>
      <dgm:spPr/>
      <dgm:t>
        <a:bodyPr/>
        <a:lstStyle/>
        <a:p>
          <a:endParaRPr lang="en-US"/>
        </a:p>
      </dgm:t>
    </dgm:pt>
    <dgm:pt modelId="{9A3BA7ED-9D49-465B-82C3-82BA186ADE7D}">
      <dgm:prSet phldrT="[Text]"/>
      <dgm:spPr/>
      <dgm:t>
        <a:bodyPr/>
        <a:lstStyle/>
        <a:p>
          <a:r>
            <a:rPr lang="en-GB" dirty="0" smtClean="0"/>
            <a:t>Submission deadline on 3 March 2022</a:t>
          </a:r>
          <a:endParaRPr lang="en-GB" dirty="0"/>
        </a:p>
      </dgm:t>
    </dgm:pt>
    <dgm:pt modelId="{0F960ED1-2C9A-4A35-91E8-568E095D2DC2}" type="parTrans" cxnId="{D91979D4-3C51-4FE7-B572-19EF0C436CC6}">
      <dgm:prSet/>
      <dgm:spPr/>
      <dgm:t>
        <a:bodyPr/>
        <a:lstStyle/>
        <a:p>
          <a:endParaRPr lang="en-US"/>
        </a:p>
      </dgm:t>
    </dgm:pt>
    <dgm:pt modelId="{BF9D3968-7230-47A2-AD7A-EDA0E015D2EC}" type="sibTrans" cxnId="{D91979D4-3C51-4FE7-B572-19EF0C436CC6}">
      <dgm:prSet/>
      <dgm:spPr/>
      <dgm:t>
        <a:bodyPr/>
        <a:lstStyle/>
        <a:p>
          <a:endParaRPr lang="en-US"/>
        </a:p>
      </dgm:t>
    </dgm:pt>
    <dgm:pt modelId="{7F54FEDB-C9BA-44CF-BADF-8A83A039014C}">
      <dgm:prSet phldrT="[Text]"/>
      <dgm:spPr/>
      <dgm:t>
        <a:bodyPr/>
        <a:lstStyle/>
        <a:p>
          <a:r>
            <a:rPr lang="en-GB" dirty="0" smtClean="0"/>
            <a:t>Results from single-stage evaluation expected for Q3 2022</a:t>
          </a:r>
          <a:endParaRPr lang="en-GB" dirty="0"/>
        </a:p>
      </dgm:t>
    </dgm:pt>
    <dgm:pt modelId="{E3DDE631-BEA7-4650-B548-AB7A35B72187}" type="parTrans" cxnId="{873CC5B2-C42B-430B-B407-A2F4DC407E2E}">
      <dgm:prSet/>
      <dgm:spPr/>
      <dgm:t>
        <a:bodyPr/>
        <a:lstStyle/>
        <a:p>
          <a:endParaRPr lang="en-US"/>
        </a:p>
      </dgm:t>
    </dgm:pt>
    <dgm:pt modelId="{4FD8D632-4C69-4680-8430-A4162ECB5477}" type="sibTrans" cxnId="{873CC5B2-C42B-430B-B407-A2F4DC407E2E}">
      <dgm:prSet/>
      <dgm:spPr/>
      <dgm:t>
        <a:bodyPr/>
        <a:lstStyle/>
        <a:p>
          <a:endParaRPr lang="en-US"/>
        </a:p>
      </dgm:t>
    </dgm:pt>
    <dgm:pt modelId="{9FC727F2-DED8-4AD2-B5DB-5FCC9F1459BC}" type="pres">
      <dgm:prSet presAssocID="{667CF7BB-F950-4481-ABF1-6873DD5425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27C87-27CA-4224-A3DD-C27F8A7CB8BD}" type="pres">
      <dgm:prSet presAssocID="{383E754A-CAEB-4E17-A0D3-12E24508714D}" presName="compNode" presStyleCnt="0"/>
      <dgm:spPr/>
      <dgm:t>
        <a:bodyPr/>
        <a:lstStyle/>
        <a:p>
          <a:endParaRPr lang="en-US"/>
        </a:p>
      </dgm:t>
    </dgm:pt>
    <dgm:pt modelId="{90804C2C-E39A-4F3C-8578-778790847014}" type="pres">
      <dgm:prSet presAssocID="{383E754A-CAEB-4E17-A0D3-12E24508714D}" presName="aNode" presStyleLbl="bgShp" presStyleIdx="0" presStyleCnt="3"/>
      <dgm:spPr/>
      <dgm:t>
        <a:bodyPr/>
        <a:lstStyle/>
        <a:p>
          <a:endParaRPr lang="en-US"/>
        </a:p>
      </dgm:t>
    </dgm:pt>
    <dgm:pt modelId="{2DC78247-DA69-4DE1-BE73-0E14D33B371D}" type="pres">
      <dgm:prSet presAssocID="{383E754A-CAEB-4E17-A0D3-12E24508714D}" presName="textNode" presStyleLbl="bgShp" presStyleIdx="0" presStyleCnt="3"/>
      <dgm:spPr/>
      <dgm:t>
        <a:bodyPr/>
        <a:lstStyle/>
        <a:p>
          <a:endParaRPr lang="en-US"/>
        </a:p>
      </dgm:t>
    </dgm:pt>
    <dgm:pt modelId="{DB29DA04-9A70-417E-BF22-CE6EAEE20C0A}" type="pres">
      <dgm:prSet presAssocID="{383E754A-CAEB-4E17-A0D3-12E24508714D}" presName="compChildNode" presStyleCnt="0"/>
      <dgm:spPr/>
      <dgm:t>
        <a:bodyPr/>
        <a:lstStyle/>
        <a:p>
          <a:endParaRPr lang="en-US"/>
        </a:p>
      </dgm:t>
    </dgm:pt>
    <dgm:pt modelId="{B9C26757-9166-46BF-B005-6A7AB6731895}" type="pres">
      <dgm:prSet presAssocID="{383E754A-CAEB-4E17-A0D3-12E24508714D}" presName="theInnerList" presStyleCnt="0"/>
      <dgm:spPr/>
      <dgm:t>
        <a:bodyPr/>
        <a:lstStyle/>
        <a:p>
          <a:endParaRPr lang="en-US"/>
        </a:p>
      </dgm:t>
    </dgm:pt>
    <dgm:pt modelId="{E24BFC3B-4816-41AB-BB0D-1189F485014F}" type="pres">
      <dgm:prSet presAssocID="{05E8270E-07D5-4B75-841D-94DC3FF7ABF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DA98-7236-4937-A46D-C51DF2627ED2}" type="pres">
      <dgm:prSet presAssocID="{05E8270E-07D5-4B75-841D-94DC3FF7ABF5}" presName="aSpace2" presStyleCnt="0"/>
      <dgm:spPr/>
    </dgm:pt>
    <dgm:pt modelId="{A7AB648D-5705-4CC8-B26A-14BC9C665A33}" type="pres">
      <dgm:prSet presAssocID="{92C2AF7A-5AB5-441D-99F1-480184C67C9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28EE2-4147-432A-94F1-883F53BF0093}" type="pres">
      <dgm:prSet presAssocID="{383E754A-CAEB-4E17-A0D3-12E24508714D}" presName="aSpace" presStyleCnt="0"/>
      <dgm:spPr/>
      <dgm:t>
        <a:bodyPr/>
        <a:lstStyle/>
        <a:p>
          <a:endParaRPr lang="en-US"/>
        </a:p>
      </dgm:t>
    </dgm:pt>
    <dgm:pt modelId="{53334573-0EBD-4A28-B1EA-BD5B81403BD3}" type="pres">
      <dgm:prSet presAssocID="{DABD46CF-B9EE-471F-8742-C53DAE5712AD}" presName="compNode" presStyleCnt="0"/>
      <dgm:spPr/>
      <dgm:t>
        <a:bodyPr/>
        <a:lstStyle/>
        <a:p>
          <a:endParaRPr lang="en-US"/>
        </a:p>
      </dgm:t>
    </dgm:pt>
    <dgm:pt modelId="{149F7A40-4A20-476F-A3F5-ABBB7E23FAA8}" type="pres">
      <dgm:prSet presAssocID="{DABD46CF-B9EE-471F-8742-C53DAE5712AD}" presName="aNode" presStyleLbl="bgShp" presStyleIdx="1" presStyleCnt="3"/>
      <dgm:spPr/>
      <dgm:t>
        <a:bodyPr/>
        <a:lstStyle/>
        <a:p>
          <a:endParaRPr lang="en-US"/>
        </a:p>
      </dgm:t>
    </dgm:pt>
    <dgm:pt modelId="{87DEC3C1-7803-487A-AFF5-8CDA19464829}" type="pres">
      <dgm:prSet presAssocID="{DABD46CF-B9EE-471F-8742-C53DAE5712AD}" presName="textNode" presStyleLbl="bgShp" presStyleIdx="1" presStyleCnt="3"/>
      <dgm:spPr/>
      <dgm:t>
        <a:bodyPr/>
        <a:lstStyle/>
        <a:p>
          <a:endParaRPr lang="en-US"/>
        </a:p>
      </dgm:t>
    </dgm:pt>
    <dgm:pt modelId="{253077CA-AEB8-4F7F-B222-F3E138F88F99}" type="pres">
      <dgm:prSet presAssocID="{DABD46CF-B9EE-471F-8742-C53DAE5712AD}" presName="compChildNode" presStyleCnt="0"/>
      <dgm:spPr/>
      <dgm:t>
        <a:bodyPr/>
        <a:lstStyle/>
        <a:p>
          <a:endParaRPr lang="en-US"/>
        </a:p>
      </dgm:t>
    </dgm:pt>
    <dgm:pt modelId="{B9666A9E-85CC-4815-A728-4621D445FD3C}" type="pres">
      <dgm:prSet presAssocID="{DABD46CF-B9EE-471F-8742-C53DAE5712AD}" presName="theInnerList" presStyleCnt="0"/>
      <dgm:spPr/>
      <dgm:t>
        <a:bodyPr/>
        <a:lstStyle/>
        <a:p>
          <a:endParaRPr lang="en-US"/>
        </a:p>
      </dgm:t>
    </dgm:pt>
    <dgm:pt modelId="{18AC4F6A-4AD1-44FD-81CB-CBFA930E49D6}" type="pres">
      <dgm:prSet presAssocID="{7B82BC69-9C11-4934-BEF6-4384FDD239A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CEB5F-A6F4-4081-A2AF-85A35D049780}" type="pres">
      <dgm:prSet presAssocID="{7B82BC69-9C11-4934-BEF6-4384FDD239AB}" presName="aSpace2" presStyleCnt="0"/>
      <dgm:spPr/>
      <dgm:t>
        <a:bodyPr/>
        <a:lstStyle/>
        <a:p>
          <a:endParaRPr lang="en-US"/>
        </a:p>
      </dgm:t>
    </dgm:pt>
    <dgm:pt modelId="{F8E1C74A-141C-4B58-AB0F-2B98EB814D3F}" type="pres">
      <dgm:prSet presAssocID="{5EE66B08-FF28-4379-8422-FD449999CCB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554FE-8D6A-42C7-92F7-721D8EE110CD}" type="pres">
      <dgm:prSet presAssocID="{5EE66B08-FF28-4379-8422-FD449999CCBE}" presName="aSpace2" presStyleCnt="0"/>
      <dgm:spPr/>
      <dgm:t>
        <a:bodyPr/>
        <a:lstStyle/>
        <a:p>
          <a:endParaRPr lang="en-US"/>
        </a:p>
      </dgm:t>
    </dgm:pt>
    <dgm:pt modelId="{ECA7F68E-CF49-40C6-A9EE-131B2AE1E15A}" type="pres">
      <dgm:prSet presAssocID="{03A9D09D-880D-4667-A77B-121A74AF2A5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27B46-6C85-4972-BD89-4C1D590C6DFC}" type="pres">
      <dgm:prSet presAssocID="{DABD46CF-B9EE-471F-8742-C53DAE5712AD}" presName="aSpace" presStyleCnt="0"/>
      <dgm:spPr/>
    </dgm:pt>
    <dgm:pt modelId="{4D3AA337-A48F-4016-BA24-9A695FF28483}" type="pres">
      <dgm:prSet presAssocID="{9DF005D3-4D80-41E9-A5EC-607EDECC8D3D}" presName="compNode" presStyleCnt="0"/>
      <dgm:spPr/>
    </dgm:pt>
    <dgm:pt modelId="{77327898-7709-485C-BF6A-C7DB1EC49DF2}" type="pres">
      <dgm:prSet presAssocID="{9DF005D3-4D80-41E9-A5EC-607EDECC8D3D}" presName="aNode" presStyleLbl="bgShp" presStyleIdx="2" presStyleCnt="3"/>
      <dgm:spPr/>
      <dgm:t>
        <a:bodyPr/>
        <a:lstStyle/>
        <a:p>
          <a:endParaRPr lang="en-US"/>
        </a:p>
      </dgm:t>
    </dgm:pt>
    <dgm:pt modelId="{3B7246A6-7AB5-4279-B7A3-7CC62245093E}" type="pres">
      <dgm:prSet presAssocID="{9DF005D3-4D80-41E9-A5EC-607EDECC8D3D}" presName="textNode" presStyleLbl="bgShp" presStyleIdx="2" presStyleCnt="3"/>
      <dgm:spPr/>
      <dgm:t>
        <a:bodyPr/>
        <a:lstStyle/>
        <a:p>
          <a:endParaRPr lang="en-US"/>
        </a:p>
      </dgm:t>
    </dgm:pt>
    <dgm:pt modelId="{CEFF7C86-6A84-4F6E-A5C8-D0894FDC5DD7}" type="pres">
      <dgm:prSet presAssocID="{9DF005D3-4D80-41E9-A5EC-607EDECC8D3D}" presName="compChildNode" presStyleCnt="0"/>
      <dgm:spPr/>
    </dgm:pt>
    <dgm:pt modelId="{9A3787A6-BCFE-43FA-9C5E-FA6CEAE968A6}" type="pres">
      <dgm:prSet presAssocID="{9DF005D3-4D80-41E9-A5EC-607EDECC8D3D}" presName="theInnerList" presStyleCnt="0"/>
      <dgm:spPr/>
    </dgm:pt>
    <dgm:pt modelId="{BF96A47A-9410-4CDE-AE6C-53A85AAE28D4}" type="pres">
      <dgm:prSet presAssocID="{0BB8AFE9-EF72-403F-AB36-9167ED1FCB4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3FB9D-9141-4988-A4B9-8B8EC8AD99CA}" type="pres">
      <dgm:prSet presAssocID="{0BB8AFE9-EF72-403F-AB36-9167ED1FCB4F}" presName="aSpace2" presStyleCnt="0"/>
      <dgm:spPr/>
    </dgm:pt>
    <dgm:pt modelId="{4B5F3733-9051-4491-A643-29452EB9AF5A}" type="pres">
      <dgm:prSet presAssocID="{9A3BA7ED-9D49-465B-82C3-82BA186ADE7D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3996E-AE5B-4449-A933-94F88D8CA18B}" type="pres">
      <dgm:prSet presAssocID="{9A3BA7ED-9D49-465B-82C3-82BA186ADE7D}" presName="aSpace2" presStyleCnt="0"/>
      <dgm:spPr/>
    </dgm:pt>
    <dgm:pt modelId="{B6F10123-8020-4482-B798-AD2B0A23C6FE}" type="pres">
      <dgm:prSet presAssocID="{7F54FEDB-C9BA-44CF-BADF-8A83A039014C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B70B4-7EDA-45E2-BA64-FCD898278A8D}" type="presOf" srcId="{9DF005D3-4D80-41E9-A5EC-607EDECC8D3D}" destId="{77327898-7709-485C-BF6A-C7DB1EC49DF2}" srcOrd="0" destOrd="0" presId="urn:microsoft.com/office/officeart/2005/8/layout/lProcess2"/>
    <dgm:cxn modelId="{4E8443A5-C5A3-494F-BD1A-7E60B08B7661}" type="presOf" srcId="{DABD46CF-B9EE-471F-8742-C53DAE5712AD}" destId="{87DEC3C1-7803-487A-AFF5-8CDA19464829}" srcOrd="1" destOrd="0" presId="urn:microsoft.com/office/officeart/2005/8/layout/lProcess2"/>
    <dgm:cxn modelId="{C1C3623B-6B74-4ABD-AAE7-D099E9BA7A25}" srcId="{9DF005D3-4D80-41E9-A5EC-607EDECC8D3D}" destId="{0BB8AFE9-EF72-403F-AB36-9167ED1FCB4F}" srcOrd="0" destOrd="0" parTransId="{00BCD9E7-B817-4804-B4F4-146D8CF511FE}" sibTransId="{114BFBEB-D6C7-4825-A3D6-24087AC96EF5}"/>
    <dgm:cxn modelId="{5DD6DA24-435D-40EE-A781-5375E1C0DE82}" srcId="{667CF7BB-F950-4481-ABF1-6873DD542548}" destId="{DABD46CF-B9EE-471F-8742-C53DAE5712AD}" srcOrd="1" destOrd="0" parTransId="{456AE658-1D3F-4CD2-8220-A18140465784}" sibTransId="{6E09945F-82A3-45BE-8E8D-F1381AACC83E}"/>
    <dgm:cxn modelId="{167547FE-6975-4C80-B923-D2EEEA50D795}" srcId="{DABD46CF-B9EE-471F-8742-C53DAE5712AD}" destId="{7B82BC69-9C11-4934-BEF6-4384FDD239AB}" srcOrd="0" destOrd="0" parTransId="{FA2345FF-6C1F-4C22-9FC4-CB2707C393F8}" sibTransId="{2C054038-4AB8-4E0F-952E-35CBFB690D16}"/>
    <dgm:cxn modelId="{E6B3AB9C-5274-4925-BD74-9D5FB32F8E19}" type="presOf" srcId="{0BB8AFE9-EF72-403F-AB36-9167ED1FCB4F}" destId="{BF96A47A-9410-4CDE-AE6C-53A85AAE28D4}" srcOrd="0" destOrd="0" presId="urn:microsoft.com/office/officeart/2005/8/layout/lProcess2"/>
    <dgm:cxn modelId="{9022205D-8B4B-4AF0-8718-D51FE6805F09}" type="presOf" srcId="{5EE66B08-FF28-4379-8422-FD449999CCBE}" destId="{F8E1C74A-141C-4B58-AB0F-2B98EB814D3F}" srcOrd="0" destOrd="0" presId="urn:microsoft.com/office/officeart/2005/8/layout/lProcess2"/>
    <dgm:cxn modelId="{1CCF0F18-26E1-429E-B494-F73844E6CDBE}" type="presOf" srcId="{383E754A-CAEB-4E17-A0D3-12E24508714D}" destId="{2DC78247-DA69-4DE1-BE73-0E14D33B371D}" srcOrd="1" destOrd="0" presId="urn:microsoft.com/office/officeart/2005/8/layout/lProcess2"/>
    <dgm:cxn modelId="{DD69B878-495C-4BA6-93ED-A0087C91720D}" srcId="{383E754A-CAEB-4E17-A0D3-12E24508714D}" destId="{05E8270E-07D5-4B75-841D-94DC3FF7ABF5}" srcOrd="0" destOrd="0" parTransId="{B9813533-205B-4E39-B6CB-826F14FA1E8D}" sibTransId="{6EAD9100-1B60-4BF9-A456-7B85607978EC}"/>
    <dgm:cxn modelId="{35C23A2E-B8B4-4F9F-9884-4C43122038BE}" type="presOf" srcId="{05E8270E-07D5-4B75-841D-94DC3FF7ABF5}" destId="{E24BFC3B-4816-41AB-BB0D-1189F485014F}" srcOrd="0" destOrd="0" presId="urn:microsoft.com/office/officeart/2005/8/layout/lProcess2"/>
    <dgm:cxn modelId="{44A4195A-DC40-4649-8FB8-6F4F3CAD0B05}" type="presOf" srcId="{DABD46CF-B9EE-471F-8742-C53DAE5712AD}" destId="{149F7A40-4A20-476F-A3F5-ABBB7E23FAA8}" srcOrd="0" destOrd="0" presId="urn:microsoft.com/office/officeart/2005/8/layout/lProcess2"/>
    <dgm:cxn modelId="{6D4C7BF5-A89A-4D87-B987-F5FA8F8F3F1E}" type="presOf" srcId="{667CF7BB-F950-4481-ABF1-6873DD542548}" destId="{9FC727F2-DED8-4AD2-B5DB-5FCC9F1459BC}" srcOrd="0" destOrd="0" presId="urn:microsoft.com/office/officeart/2005/8/layout/lProcess2"/>
    <dgm:cxn modelId="{8A74F6B5-E105-45E0-BDBB-3D175D056B5B}" srcId="{DABD46CF-B9EE-471F-8742-C53DAE5712AD}" destId="{5EE66B08-FF28-4379-8422-FD449999CCBE}" srcOrd="1" destOrd="0" parTransId="{27ADC424-1E63-47C9-A936-59F845D3C837}" sibTransId="{FF3961BA-FC4A-4B23-9C23-0207D06F2FCE}"/>
    <dgm:cxn modelId="{06EB693C-6951-412D-AB64-91C4BA940146}" type="presOf" srcId="{7F54FEDB-C9BA-44CF-BADF-8A83A039014C}" destId="{B6F10123-8020-4482-B798-AD2B0A23C6FE}" srcOrd="0" destOrd="0" presId="urn:microsoft.com/office/officeart/2005/8/layout/lProcess2"/>
    <dgm:cxn modelId="{822A67E7-AE7F-4408-896A-C7EE808A182D}" type="presOf" srcId="{7B82BC69-9C11-4934-BEF6-4384FDD239AB}" destId="{18AC4F6A-4AD1-44FD-81CB-CBFA930E49D6}" srcOrd="0" destOrd="0" presId="urn:microsoft.com/office/officeart/2005/8/layout/lProcess2"/>
    <dgm:cxn modelId="{AE73735E-9250-4285-A20E-CA62B9868103}" type="presOf" srcId="{03A9D09D-880D-4667-A77B-121A74AF2A5E}" destId="{ECA7F68E-CF49-40C6-A9EE-131B2AE1E15A}" srcOrd="0" destOrd="0" presId="urn:microsoft.com/office/officeart/2005/8/layout/lProcess2"/>
    <dgm:cxn modelId="{8884D773-D762-4AEE-93AB-831E8E8E9BC5}" srcId="{383E754A-CAEB-4E17-A0D3-12E24508714D}" destId="{92C2AF7A-5AB5-441D-99F1-480184C67C9F}" srcOrd="1" destOrd="0" parTransId="{3C5BC90C-25D1-4923-B951-59F0E449DC88}" sibTransId="{F6B10EAE-BC70-4858-805A-0E2B6BB0582D}"/>
    <dgm:cxn modelId="{873CC5B2-C42B-430B-B407-A2F4DC407E2E}" srcId="{9DF005D3-4D80-41E9-A5EC-607EDECC8D3D}" destId="{7F54FEDB-C9BA-44CF-BADF-8A83A039014C}" srcOrd="2" destOrd="0" parTransId="{E3DDE631-BEA7-4650-B548-AB7A35B72187}" sibTransId="{4FD8D632-4C69-4680-8430-A4162ECB5477}"/>
    <dgm:cxn modelId="{FC52918C-93F2-41C1-B43B-640FF1D2E6D1}" type="presOf" srcId="{383E754A-CAEB-4E17-A0D3-12E24508714D}" destId="{90804C2C-E39A-4F3C-8578-778790847014}" srcOrd="0" destOrd="0" presId="urn:microsoft.com/office/officeart/2005/8/layout/lProcess2"/>
    <dgm:cxn modelId="{53590BD7-F1EE-4145-9F70-C3E8D4E0F4D3}" type="presOf" srcId="{9DF005D3-4D80-41E9-A5EC-607EDECC8D3D}" destId="{3B7246A6-7AB5-4279-B7A3-7CC62245093E}" srcOrd="1" destOrd="0" presId="urn:microsoft.com/office/officeart/2005/8/layout/lProcess2"/>
    <dgm:cxn modelId="{17126C16-2DA7-4629-8DC8-C9A7D8881DB8}" type="presOf" srcId="{9A3BA7ED-9D49-465B-82C3-82BA186ADE7D}" destId="{4B5F3733-9051-4491-A643-29452EB9AF5A}" srcOrd="0" destOrd="0" presId="urn:microsoft.com/office/officeart/2005/8/layout/lProcess2"/>
    <dgm:cxn modelId="{4F9EF0FB-95E9-4D64-AB64-CACB9D8E3FC2}" type="presOf" srcId="{92C2AF7A-5AB5-441D-99F1-480184C67C9F}" destId="{A7AB648D-5705-4CC8-B26A-14BC9C665A33}" srcOrd="0" destOrd="0" presId="urn:microsoft.com/office/officeart/2005/8/layout/lProcess2"/>
    <dgm:cxn modelId="{023472D6-712D-4986-8765-C8728369768C}" srcId="{DABD46CF-B9EE-471F-8742-C53DAE5712AD}" destId="{03A9D09D-880D-4667-A77B-121A74AF2A5E}" srcOrd="2" destOrd="0" parTransId="{AC836BD4-4958-46D3-988A-8E7351F38055}" sibTransId="{0FAF04C8-4926-4AC4-AA78-C872428D06A3}"/>
    <dgm:cxn modelId="{D91979D4-3C51-4FE7-B572-19EF0C436CC6}" srcId="{9DF005D3-4D80-41E9-A5EC-607EDECC8D3D}" destId="{9A3BA7ED-9D49-465B-82C3-82BA186ADE7D}" srcOrd="1" destOrd="0" parTransId="{0F960ED1-2C9A-4A35-91E8-568E095D2DC2}" sibTransId="{BF9D3968-7230-47A2-AD7A-EDA0E015D2EC}"/>
    <dgm:cxn modelId="{21DE5DD4-51C1-48C6-98C2-15D8B562A017}" srcId="{667CF7BB-F950-4481-ABF1-6873DD542548}" destId="{383E754A-CAEB-4E17-A0D3-12E24508714D}" srcOrd="0" destOrd="0" parTransId="{F455597F-1B16-4501-8EA0-F7C610D4D870}" sibTransId="{12DCEB72-47D6-4573-9588-BE621823EAD7}"/>
    <dgm:cxn modelId="{8C675781-F5D3-4892-9B0C-2151647A6F58}" srcId="{667CF7BB-F950-4481-ABF1-6873DD542548}" destId="{9DF005D3-4D80-41E9-A5EC-607EDECC8D3D}" srcOrd="2" destOrd="0" parTransId="{ACE9DBAE-FB1F-45FC-8194-20342C6047C5}" sibTransId="{6FB522D4-4531-4243-A822-043F3D229635}"/>
    <dgm:cxn modelId="{0044E184-2AB4-4D68-99AB-5BB8283D3F13}" type="presParOf" srcId="{9FC727F2-DED8-4AD2-B5DB-5FCC9F1459BC}" destId="{39B27C87-27CA-4224-A3DD-C27F8A7CB8BD}" srcOrd="0" destOrd="0" presId="urn:microsoft.com/office/officeart/2005/8/layout/lProcess2"/>
    <dgm:cxn modelId="{BDFACE19-0833-4DF9-85E7-D88E69C59BC7}" type="presParOf" srcId="{39B27C87-27CA-4224-A3DD-C27F8A7CB8BD}" destId="{90804C2C-E39A-4F3C-8578-778790847014}" srcOrd="0" destOrd="0" presId="urn:microsoft.com/office/officeart/2005/8/layout/lProcess2"/>
    <dgm:cxn modelId="{58103B8A-3C10-41A3-9E96-F46DE28B3A21}" type="presParOf" srcId="{39B27C87-27CA-4224-A3DD-C27F8A7CB8BD}" destId="{2DC78247-DA69-4DE1-BE73-0E14D33B371D}" srcOrd="1" destOrd="0" presId="urn:microsoft.com/office/officeart/2005/8/layout/lProcess2"/>
    <dgm:cxn modelId="{6895D564-DD8D-4A63-8DC6-1BDFB4646A9C}" type="presParOf" srcId="{39B27C87-27CA-4224-A3DD-C27F8A7CB8BD}" destId="{DB29DA04-9A70-417E-BF22-CE6EAEE20C0A}" srcOrd="2" destOrd="0" presId="urn:microsoft.com/office/officeart/2005/8/layout/lProcess2"/>
    <dgm:cxn modelId="{9B2E45BC-5433-4A55-B2F1-42F4A9365E9D}" type="presParOf" srcId="{DB29DA04-9A70-417E-BF22-CE6EAEE20C0A}" destId="{B9C26757-9166-46BF-B005-6A7AB6731895}" srcOrd="0" destOrd="0" presId="urn:microsoft.com/office/officeart/2005/8/layout/lProcess2"/>
    <dgm:cxn modelId="{E98D89D2-E1F2-4B47-A06D-48A1975A4A72}" type="presParOf" srcId="{B9C26757-9166-46BF-B005-6A7AB6731895}" destId="{E24BFC3B-4816-41AB-BB0D-1189F485014F}" srcOrd="0" destOrd="0" presId="urn:microsoft.com/office/officeart/2005/8/layout/lProcess2"/>
    <dgm:cxn modelId="{AD4C45B5-9F60-4DDD-B21B-B42EF07845BC}" type="presParOf" srcId="{B9C26757-9166-46BF-B005-6A7AB6731895}" destId="{59D9DA98-7236-4937-A46D-C51DF2627ED2}" srcOrd="1" destOrd="0" presId="urn:microsoft.com/office/officeart/2005/8/layout/lProcess2"/>
    <dgm:cxn modelId="{11738F3F-8574-4349-8B5B-3CD10B6F2DA2}" type="presParOf" srcId="{B9C26757-9166-46BF-B005-6A7AB6731895}" destId="{A7AB648D-5705-4CC8-B26A-14BC9C665A33}" srcOrd="2" destOrd="0" presId="urn:microsoft.com/office/officeart/2005/8/layout/lProcess2"/>
    <dgm:cxn modelId="{72841523-05E9-46E6-A730-7B3D3D6AA272}" type="presParOf" srcId="{9FC727F2-DED8-4AD2-B5DB-5FCC9F1459BC}" destId="{D8028EE2-4147-432A-94F1-883F53BF0093}" srcOrd="1" destOrd="0" presId="urn:microsoft.com/office/officeart/2005/8/layout/lProcess2"/>
    <dgm:cxn modelId="{452C92F4-1B7D-4D9C-8CB6-5C7212563EAB}" type="presParOf" srcId="{9FC727F2-DED8-4AD2-B5DB-5FCC9F1459BC}" destId="{53334573-0EBD-4A28-B1EA-BD5B81403BD3}" srcOrd="2" destOrd="0" presId="urn:microsoft.com/office/officeart/2005/8/layout/lProcess2"/>
    <dgm:cxn modelId="{D7A67728-1E70-48E8-9EF5-309DB8C46E38}" type="presParOf" srcId="{53334573-0EBD-4A28-B1EA-BD5B81403BD3}" destId="{149F7A40-4A20-476F-A3F5-ABBB7E23FAA8}" srcOrd="0" destOrd="0" presId="urn:microsoft.com/office/officeart/2005/8/layout/lProcess2"/>
    <dgm:cxn modelId="{EF7DEAB2-C653-418E-AEFD-A6E1DEEE9DD1}" type="presParOf" srcId="{53334573-0EBD-4A28-B1EA-BD5B81403BD3}" destId="{87DEC3C1-7803-487A-AFF5-8CDA19464829}" srcOrd="1" destOrd="0" presId="urn:microsoft.com/office/officeart/2005/8/layout/lProcess2"/>
    <dgm:cxn modelId="{14122C18-A36D-4210-AC86-9341DBDC56B4}" type="presParOf" srcId="{53334573-0EBD-4A28-B1EA-BD5B81403BD3}" destId="{253077CA-AEB8-4F7F-B222-F3E138F88F99}" srcOrd="2" destOrd="0" presId="urn:microsoft.com/office/officeart/2005/8/layout/lProcess2"/>
    <dgm:cxn modelId="{4AA0E93E-E098-4A6A-BB88-367A842D8A92}" type="presParOf" srcId="{253077CA-AEB8-4F7F-B222-F3E138F88F99}" destId="{B9666A9E-85CC-4815-A728-4621D445FD3C}" srcOrd="0" destOrd="0" presId="urn:microsoft.com/office/officeart/2005/8/layout/lProcess2"/>
    <dgm:cxn modelId="{9C231CE7-4D26-468A-B429-512E037764EE}" type="presParOf" srcId="{B9666A9E-85CC-4815-A728-4621D445FD3C}" destId="{18AC4F6A-4AD1-44FD-81CB-CBFA930E49D6}" srcOrd="0" destOrd="0" presId="urn:microsoft.com/office/officeart/2005/8/layout/lProcess2"/>
    <dgm:cxn modelId="{33283BBA-474E-4391-942B-01E166C17A7F}" type="presParOf" srcId="{B9666A9E-85CC-4815-A728-4621D445FD3C}" destId="{712CEB5F-A6F4-4081-A2AF-85A35D049780}" srcOrd="1" destOrd="0" presId="urn:microsoft.com/office/officeart/2005/8/layout/lProcess2"/>
    <dgm:cxn modelId="{B3F21D69-2C68-45CD-B96A-A8AF97AB2EC9}" type="presParOf" srcId="{B9666A9E-85CC-4815-A728-4621D445FD3C}" destId="{F8E1C74A-141C-4B58-AB0F-2B98EB814D3F}" srcOrd="2" destOrd="0" presId="urn:microsoft.com/office/officeart/2005/8/layout/lProcess2"/>
    <dgm:cxn modelId="{E7F244B0-9126-464D-80D5-C64E62C785E2}" type="presParOf" srcId="{B9666A9E-85CC-4815-A728-4621D445FD3C}" destId="{1A0554FE-8D6A-42C7-92F7-721D8EE110CD}" srcOrd="3" destOrd="0" presId="urn:microsoft.com/office/officeart/2005/8/layout/lProcess2"/>
    <dgm:cxn modelId="{5BECA671-77D9-4933-8474-9B92FE9CE828}" type="presParOf" srcId="{B9666A9E-85CC-4815-A728-4621D445FD3C}" destId="{ECA7F68E-CF49-40C6-A9EE-131B2AE1E15A}" srcOrd="4" destOrd="0" presId="urn:microsoft.com/office/officeart/2005/8/layout/lProcess2"/>
    <dgm:cxn modelId="{054B9165-3FA1-45AC-8DA7-6AC3F2E8E0F6}" type="presParOf" srcId="{9FC727F2-DED8-4AD2-B5DB-5FCC9F1459BC}" destId="{A3627B46-6C85-4972-BD89-4C1D590C6DFC}" srcOrd="3" destOrd="0" presId="urn:microsoft.com/office/officeart/2005/8/layout/lProcess2"/>
    <dgm:cxn modelId="{2A016BD0-1EDF-4AC4-B8DC-D90231D6FC41}" type="presParOf" srcId="{9FC727F2-DED8-4AD2-B5DB-5FCC9F1459BC}" destId="{4D3AA337-A48F-4016-BA24-9A695FF28483}" srcOrd="4" destOrd="0" presId="urn:microsoft.com/office/officeart/2005/8/layout/lProcess2"/>
    <dgm:cxn modelId="{C901BFBE-C77E-4AF4-B373-CB03421A7073}" type="presParOf" srcId="{4D3AA337-A48F-4016-BA24-9A695FF28483}" destId="{77327898-7709-485C-BF6A-C7DB1EC49DF2}" srcOrd="0" destOrd="0" presId="urn:microsoft.com/office/officeart/2005/8/layout/lProcess2"/>
    <dgm:cxn modelId="{1270C5E7-BD68-4B8D-9260-9B59CEAA9D43}" type="presParOf" srcId="{4D3AA337-A48F-4016-BA24-9A695FF28483}" destId="{3B7246A6-7AB5-4279-B7A3-7CC62245093E}" srcOrd="1" destOrd="0" presId="urn:microsoft.com/office/officeart/2005/8/layout/lProcess2"/>
    <dgm:cxn modelId="{56C65688-72EB-478A-97AD-70348E1A8246}" type="presParOf" srcId="{4D3AA337-A48F-4016-BA24-9A695FF28483}" destId="{CEFF7C86-6A84-4F6E-A5C8-D0894FDC5DD7}" srcOrd="2" destOrd="0" presId="urn:microsoft.com/office/officeart/2005/8/layout/lProcess2"/>
    <dgm:cxn modelId="{835C523E-6313-4C07-B3AB-2E4B57BDD810}" type="presParOf" srcId="{CEFF7C86-6A84-4F6E-A5C8-D0894FDC5DD7}" destId="{9A3787A6-BCFE-43FA-9C5E-FA6CEAE968A6}" srcOrd="0" destOrd="0" presId="urn:microsoft.com/office/officeart/2005/8/layout/lProcess2"/>
    <dgm:cxn modelId="{82068591-E814-4383-BBB3-2938920F83BD}" type="presParOf" srcId="{9A3787A6-BCFE-43FA-9C5E-FA6CEAE968A6}" destId="{BF96A47A-9410-4CDE-AE6C-53A85AAE28D4}" srcOrd="0" destOrd="0" presId="urn:microsoft.com/office/officeart/2005/8/layout/lProcess2"/>
    <dgm:cxn modelId="{46583816-C145-4E3D-92C2-FDA64F80DDFD}" type="presParOf" srcId="{9A3787A6-BCFE-43FA-9C5E-FA6CEAE968A6}" destId="{6D33FB9D-9141-4988-A4B9-8B8EC8AD99CA}" srcOrd="1" destOrd="0" presId="urn:microsoft.com/office/officeart/2005/8/layout/lProcess2"/>
    <dgm:cxn modelId="{06785CEB-C9D3-441E-9EF9-C4D2358B4E50}" type="presParOf" srcId="{9A3787A6-BCFE-43FA-9C5E-FA6CEAE968A6}" destId="{4B5F3733-9051-4491-A643-29452EB9AF5A}" srcOrd="2" destOrd="0" presId="urn:microsoft.com/office/officeart/2005/8/layout/lProcess2"/>
    <dgm:cxn modelId="{6C747B3B-5EDB-4B0E-93FF-8C3E74594B91}" type="presParOf" srcId="{9A3787A6-BCFE-43FA-9C5E-FA6CEAE968A6}" destId="{EC93996E-AE5B-4449-A933-94F88D8CA18B}" srcOrd="3" destOrd="0" presId="urn:microsoft.com/office/officeart/2005/8/layout/lProcess2"/>
    <dgm:cxn modelId="{5A6E6EAF-F9CE-4834-B480-AD3ECF2B32FC}" type="presParOf" srcId="{9A3787A6-BCFE-43FA-9C5E-FA6CEAE968A6}" destId="{B6F10123-8020-4482-B798-AD2B0A23C6F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7CF7BB-F950-4481-ABF1-6873DD542548}" type="doc">
      <dgm:prSet loTypeId="urn:microsoft.com/office/officeart/2005/8/layout/hProcess7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BD46CF-B9EE-471F-8742-C53DAE5712AD}">
      <dgm:prSet phldrT="[Text]"/>
      <dgm:spPr/>
      <dgm:t>
        <a:bodyPr/>
        <a:lstStyle/>
        <a:p>
          <a:r>
            <a:rPr lang="en-GB" b="1" dirty="0" smtClean="0"/>
            <a:t>3 March 2022</a:t>
          </a:r>
          <a:endParaRPr lang="en-GB" b="1" dirty="0"/>
        </a:p>
      </dgm:t>
    </dgm:pt>
    <dgm:pt modelId="{456AE658-1D3F-4CD2-8220-A18140465784}" type="parTrans" cxnId="{5DD6DA24-435D-40EE-A781-5375E1C0DE82}">
      <dgm:prSet/>
      <dgm:spPr/>
      <dgm:t>
        <a:bodyPr/>
        <a:lstStyle/>
        <a:p>
          <a:endParaRPr lang="en-US"/>
        </a:p>
      </dgm:t>
    </dgm:pt>
    <dgm:pt modelId="{6E09945F-82A3-45BE-8E8D-F1381AACC83E}" type="sibTrans" cxnId="{5DD6DA24-435D-40EE-A781-5375E1C0DE82}">
      <dgm:prSet/>
      <dgm:spPr/>
      <dgm:t>
        <a:bodyPr/>
        <a:lstStyle/>
        <a:p>
          <a:endParaRPr lang="en-US"/>
        </a:p>
      </dgm:t>
    </dgm:pt>
    <dgm:pt modelId="{383E754A-CAEB-4E17-A0D3-12E24508714D}">
      <dgm:prSet phldrT="[Text]"/>
      <dgm:spPr/>
      <dgm:t>
        <a:bodyPr/>
        <a:lstStyle/>
        <a:p>
          <a:r>
            <a:rPr lang="de-AT" b="1" dirty="0" smtClean="0"/>
            <a:t>13 </a:t>
          </a:r>
          <a:r>
            <a:rPr lang="de-AT" b="1" dirty="0" err="1" smtClean="0"/>
            <a:t>January</a:t>
          </a:r>
          <a:r>
            <a:rPr lang="de-AT" b="1" dirty="0" smtClean="0"/>
            <a:t> 2022</a:t>
          </a:r>
          <a:endParaRPr lang="en-US" b="1" dirty="0"/>
        </a:p>
      </dgm:t>
    </dgm:pt>
    <dgm:pt modelId="{F455597F-1B16-4501-8EA0-F7C610D4D870}" type="parTrans" cxnId="{21DE5DD4-51C1-48C6-98C2-15D8B562A017}">
      <dgm:prSet/>
      <dgm:spPr/>
      <dgm:t>
        <a:bodyPr/>
        <a:lstStyle/>
        <a:p>
          <a:endParaRPr lang="en-US"/>
        </a:p>
      </dgm:t>
    </dgm:pt>
    <dgm:pt modelId="{12DCEB72-47D6-4573-9588-BE621823EAD7}" type="sibTrans" cxnId="{21DE5DD4-51C1-48C6-98C2-15D8B562A017}">
      <dgm:prSet/>
      <dgm:spPr/>
      <dgm:t>
        <a:bodyPr/>
        <a:lstStyle/>
        <a:p>
          <a:endParaRPr lang="en-US"/>
        </a:p>
      </dgm:t>
    </dgm:pt>
    <dgm:pt modelId="{7B82BC69-9C11-4934-BEF6-4384FDD239AB}">
      <dgm:prSet phldrT="[Text]"/>
      <dgm:spPr/>
      <dgm:t>
        <a:bodyPr/>
        <a:lstStyle/>
        <a:p>
          <a:r>
            <a:rPr lang="en-GB" dirty="0" smtClean="0"/>
            <a:t>Submission deadline for second call for large-scale projects</a:t>
          </a:r>
          <a:endParaRPr lang="en-GB" dirty="0"/>
        </a:p>
      </dgm:t>
    </dgm:pt>
    <dgm:pt modelId="{FA2345FF-6C1F-4C22-9FC4-CB2707C393F8}" type="parTrans" cxnId="{167547FE-6975-4C80-B923-D2EEEA50D795}">
      <dgm:prSet/>
      <dgm:spPr/>
      <dgm:t>
        <a:bodyPr/>
        <a:lstStyle/>
        <a:p>
          <a:endParaRPr lang="en-US"/>
        </a:p>
      </dgm:t>
    </dgm:pt>
    <dgm:pt modelId="{2C054038-4AB8-4E0F-952E-35CBFB690D16}" type="sibTrans" cxnId="{167547FE-6975-4C80-B923-D2EEEA50D795}">
      <dgm:prSet/>
      <dgm:spPr/>
      <dgm:t>
        <a:bodyPr/>
        <a:lstStyle/>
        <a:p>
          <a:endParaRPr lang="en-US"/>
        </a:p>
      </dgm:t>
    </dgm:pt>
    <dgm:pt modelId="{05E8270E-07D5-4B75-841D-94DC3FF7ABF5}">
      <dgm:prSet phldrT="[Text]"/>
      <dgm:spPr/>
      <dgm:t>
        <a:bodyPr/>
        <a:lstStyle/>
        <a:p>
          <a:r>
            <a:rPr lang="de-AT" dirty="0" smtClean="0"/>
            <a:t>Seminar on </a:t>
          </a:r>
          <a:r>
            <a:rPr lang="de-AT" dirty="0" err="1" smtClean="0"/>
            <a:t>lessons</a:t>
          </a:r>
          <a:r>
            <a:rPr lang="de-AT" dirty="0" smtClean="0"/>
            <a:t> </a:t>
          </a:r>
          <a:r>
            <a:rPr lang="de-AT" dirty="0" err="1" smtClean="0"/>
            <a:t>learnt</a:t>
          </a:r>
          <a:r>
            <a:rPr lang="de-AT" dirty="0" smtClean="0"/>
            <a:t> </a:t>
          </a:r>
          <a:r>
            <a:rPr lang="de-AT" dirty="0" err="1" smtClean="0"/>
            <a:t>from</a:t>
          </a:r>
          <a:r>
            <a:rPr lang="de-AT" dirty="0" smtClean="0"/>
            <a:t> </a:t>
          </a:r>
          <a:r>
            <a:rPr lang="de-AT" dirty="0" err="1" smtClean="0"/>
            <a:t>first</a:t>
          </a:r>
          <a:r>
            <a:rPr lang="de-AT" dirty="0" smtClean="0"/>
            <a:t> </a:t>
          </a:r>
          <a:r>
            <a:rPr lang="de-AT" dirty="0" err="1" smtClean="0"/>
            <a:t>call</a:t>
          </a:r>
          <a:r>
            <a:rPr lang="de-AT" dirty="0" smtClean="0"/>
            <a:t> </a:t>
          </a:r>
          <a:r>
            <a:rPr lang="de-AT" dirty="0" err="1" smtClean="0"/>
            <a:t>for</a:t>
          </a:r>
          <a:r>
            <a:rPr lang="de-AT" dirty="0" smtClean="0"/>
            <a:t> large-</a:t>
          </a:r>
          <a:r>
            <a:rPr lang="de-AT" dirty="0" err="1" smtClean="0"/>
            <a:t>scale</a:t>
          </a:r>
          <a:r>
            <a:rPr lang="de-AT" dirty="0" smtClean="0"/>
            <a:t> </a:t>
          </a:r>
          <a:r>
            <a:rPr lang="de-AT" dirty="0" err="1" smtClean="0"/>
            <a:t>projects</a:t>
          </a:r>
          <a:endParaRPr lang="en-US" dirty="0"/>
        </a:p>
      </dgm:t>
    </dgm:pt>
    <dgm:pt modelId="{B9813533-205B-4E39-B6CB-826F14FA1E8D}" type="parTrans" cxnId="{DD69B878-495C-4BA6-93ED-A0087C91720D}">
      <dgm:prSet/>
      <dgm:spPr/>
      <dgm:t>
        <a:bodyPr/>
        <a:lstStyle/>
        <a:p>
          <a:endParaRPr lang="en-US"/>
        </a:p>
      </dgm:t>
    </dgm:pt>
    <dgm:pt modelId="{6EAD9100-1B60-4BF9-A456-7B85607978EC}" type="sibTrans" cxnId="{DD69B878-495C-4BA6-93ED-A0087C91720D}">
      <dgm:prSet/>
      <dgm:spPr/>
      <dgm:t>
        <a:bodyPr/>
        <a:lstStyle/>
        <a:p>
          <a:endParaRPr lang="en-US"/>
        </a:p>
      </dgm:t>
    </dgm:pt>
    <dgm:pt modelId="{990C21CE-06D6-4D2F-B12A-4FEE206284C7}">
      <dgm:prSet phldrT="[Text]"/>
      <dgm:spPr/>
      <dgm:t>
        <a:bodyPr/>
        <a:lstStyle/>
        <a:p>
          <a:r>
            <a:rPr lang="en-GB" b="1" dirty="0" smtClean="0"/>
            <a:t>March 2022</a:t>
          </a:r>
          <a:endParaRPr lang="en-GB" b="1" dirty="0"/>
        </a:p>
      </dgm:t>
    </dgm:pt>
    <dgm:pt modelId="{44ECB95E-EA82-4BAE-94DE-6A5EC4702ADC}" type="parTrans" cxnId="{52008910-37A7-44FD-BF0B-47AB761E33A2}">
      <dgm:prSet/>
      <dgm:spPr/>
      <dgm:t>
        <a:bodyPr/>
        <a:lstStyle/>
        <a:p>
          <a:endParaRPr lang="en-US"/>
        </a:p>
      </dgm:t>
    </dgm:pt>
    <dgm:pt modelId="{F8E4FA88-5450-4A2C-9063-99BFBFBE9A4F}" type="sibTrans" cxnId="{52008910-37A7-44FD-BF0B-47AB761E33A2}">
      <dgm:prSet/>
      <dgm:spPr/>
      <dgm:t>
        <a:bodyPr/>
        <a:lstStyle/>
        <a:p>
          <a:endParaRPr lang="en-US"/>
        </a:p>
      </dgm:t>
    </dgm:pt>
    <dgm:pt modelId="{C5F5089A-EB01-47BD-9CB9-11F0A18E84D2}">
      <dgm:prSet phldrT="[Text]"/>
      <dgm:spPr/>
      <dgm:t>
        <a:bodyPr/>
        <a:lstStyle/>
        <a:p>
          <a:r>
            <a:rPr lang="en-GB" dirty="0" smtClean="0"/>
            <a:t>Launch of second call for small-scale projects</a:t>
          </a:r>
          <a:endParaRPr lang="en-GB" dirty="0"/>
        </a:p>
      </dgm:t>
    </dgm:pt>
    <dgm:pt modelId="{CFCA191D-176A-456F-95BC-119F003D74D4}" type="parTrans" cxnId="{9DA23854-4A71-4B08-A5DB-ADF8BC6EDBA7}">
      <dgm:prSet/>
      <dgm:spPr/>
      <dgm:t>
        <a:bodyPr/>
        <a:lstStyle/>
        <a:p>
          <a:endParaRPr lang="en-US"/>
        </a:p>
      </dgm:t>
    </dgm:pt>
    <dgm:pt modelId="{E2168124-6738-4629-97F4-3DAE2879402E}" type="sibTrans" cxnId="{9DA23854-4A71-4B08-A5DB-ADF8BC6EDBA7}">
      <dgm:prSet/>
      <dgm:spPr/>
      <dgm:t>
        <a:bodyPr/>
        <a:lstStyle/>
        <a:p>
          <a:endParaRPr lang="en-US"/>
        </a:p>
      </dgm:t>
    </dgm:pt>
    <dgm:pt modelId="{44F70E4B-A208-49DA-ADDC-A02E4B590AD1}">
      <dgm:prSet phldrT="[Text]"/>
      <dgm:spPr/>
      <dgm:t>
        <a:bodyPr/>
        <a:lstStyle/>
        <a:p>
          <a:r>
            <a:rPr lang="en-GB" dirty="0" smtClean="0"/>
            <a:t>Expected submission deadline late August 2022</a:t>
          </a:r>
          <a:endParaRPr lang="en-GB" dirty="0"/>
        </a:p>
      </dgm:t>
    </dgm:pt>
    <dgm:pt modelId="{F2A6C1DB-7F87-477C-83AA-615006DB3747}" type="parTrans" cxnId="{3F690678-3DE9-4BEC-B609-77FCC1ED8153}">
      <dgm:prSet/>
      <dgm:spPr/>
      <dgm:t>
        <a:bodyPr/>
        <a:lstStyle/>
        <a:p>
          <a:endParaRPr lang="en-US"/>
        </a:p>
      </dgm:t>
    </dgm:pt>
    <dgm:pt modelId="{2FF99D38-C6D3-46D1-86CB-0990EAB46F9E}" type="sibTrans" cxnId="{3F690678-3DE9-4BEC-B609-77FCC1ED8153}">
      <dgm:prSet/>
      <dgm:spPr/>
      <dgm:t>
        <a:bodyPr/>
        <a:lstStyle/>
        <a:p>
          <a:endParaRPr lang="en-US"/>
        </a:p>
      </dgm:t>
    </dgm:pt>
    <dgm:pt modelId="{8DFA80AB-1509-4A2F-A935-E718C58719F0}" type="pres">
      <dgm:prSet presAssocID="{667CF7BB-F950-4481-ABF1-6873DD542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B0F19-CED9-4117-AAF4-CA7F1F654E5F}" type="pres">
      <dgm:prSet presAssocID="{383E754A-CAEB-4E17-A0D3-12E24508714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C91F1-928A-4D4B-ABAF-CA9CFA5391F5}" type="pres">
      <dgm:prSet presAssocID="{383E754A-CAEB-4E17-A0D3-12E24508714D}" presName="bgRect" presStyleLbl="node1" presStyleIdx="0" presStyleCnt="3"/>
      <dgm:spPr/>
      <dgm:t>
        <a:bodyPr/>
        <a:lstStyle/>
        <a:p>
          <a:endParaRPr lang="en-US"/>
        </a:p>
      </dgm:t>
    </dgm:pt>
    <dgm:pt modelId="{56F59DFB-26AE-41BD-A301-7E51A43DF0E9}" type="pres">
      <dgm:prSet presAssocID="{383E754A-CAEB-4E17-A0D3-12E24508714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3EC47-9375-463B-B325-E280F206CDC4}" type="pres">
      <dgm:prSet presAssocID="{383E754A-CAEB-4E17-A0D3-12E24508714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F530A-135F-41EE-A98E-B661EB7106B5}" type="pres">
      <dgm:prSet presAssocID="{12DCEB72-47D6-4573-9588-BE621823EAD7}" presName="hSp" presStyleCnt="0"/>
      <dgm:spPr/>
      <dgm:t>
        <a:bodyPr/>
        <a:lstStyle/>
        <a:p>
          <a:endParaRPr lang="en-US"/>
        </a:p>
      </dgm:t>
    </dgm:pt>
    <dgm:pt modelId="{376B9987-E75C-4EC0-ACF3-5715BED3FF64}" type="pres">
      <dgm:prSet presAssocID="{12DCEB72-47D6-4573-9588-BE621823EAD7}" presName="vProcSp" presStyleCnt="0"/>
      <dgm:spPr/>
      <dgm:t>
        <a:bodyPr/>
        <a:lstStyle/>
        <a:p>
          <a:endParaRPr lang="en-US"/>
        </a:p>
      </dgm:t>
    </dgm:pt>
    <dgm:pt modelId="{8D4AA986-FB6A-4A2F-9921-FDBE6AB69BCE}" type="pres">
      <dgm:prSet presAssocID="{12DCEB72-47D6-4573-9588-BE621823EAD7}" presName="vSp1" presStyleCnt="0"/>
      <dgm:spPr/>
      <dgm:t>
        <a:bodyPr/>
        <a:lstStyle/>
        <a:p>
          <a:endParaRPr lang="en-US"/>
        </a:p>
      </dgm:t>
    </dgm:pt>
    <dgm:pt modelId="{6601F87A-88C5-409B-9F15-3D330230AE3F}" type="pres">
      <dgm:prSet presAssocID="{12DCEB72-47D6-4573-9588-BE621823EAD7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5AD2591C-93DF-4C1F-A7F1-18ED719CF404}" type="pres">
      <dgm:prSet presAssocID="{12DCEB72-47D6-4573-9588-BE621823EAD7}" presName="vSp2" presStyleCnt="0"/>
      <dgm:spPr/>
      <dgm:t>
        <a:bodyPr/>
        <a:lstStyle/>
        <a:p>
          <a:endParaRPr lang="en-US"/>
        </a:p>
      </dgm:t>
    </dgm:pt>
    <dgm:pt modelId="{C08EF67A-AA9E-4B8C-BE03-574CDE335DD4}" type="pres">
      <dgm:prSet presAssocID="{12DCEB72-47D6-4573-9588-BE621823EAD7}" presName="sibTrans" presStyleCnt="0"/>
      <dgm:spPr/>
      <dgm:t>
        <a:bodyPr/>
        <a:lstStyle/>
        <a:p>
          <a:endParaRPr lang="en-US"/>
        </a:p>
      </dgm:t>
    </dgm:pt>
    <dgm:pt modelId="{FB04F663-69B4-4D3F-85A4-3E04712ACF65}" type="pres">
      <dgm:prSet presAssocID="{DABD46CF-B9EE-471F-8742-C53DAE5712A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7088F-6B68-40AB-BB69-CB024CC3CF1C}" type="pres">
      <dgm:prSet presAssocID="{DABD46CF-B9EE-471F-8742-C53DAE5712AD}" presName="bgRect" presStyleLbl="node1" presStyleIdx="1" presStyleCnt="3"/>
      <dgm:spPr/>
      <dgm:t>
        <a:bodyPr/>
        <a:lstStyle/>
        <a:p>
          <a:endParaRPr lang="en-US"/>
        </a:p>
      </dgm:t>
    </dgm:pt>
    <dgm:pt modelId="{F3229960-682E-4B07-B073-FCBDCC1466DE}" type="pres">
      <dgm:prSet presAssocID="{DABD46CF-B9EE-471F-8742-C53DAE5712A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CD206-F98A-4D4B-86BB-2CA7D04AE197}" type="pres">
      <dgm:prSet presAssocID="{DABD46CF-B9EE-471F-8742-C53DAE5712A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A61D4-EE9D-4B3F-8FBA-216BB75C0E76}" type="pres">
      <dgm:prSet presAssocID="{6E09945F-82A3-45BE-8E8D-F1381AACC83E}" presName="hSp" presStyleCnt="0"/>
      <dgm:spPr/>
      <dgm:t>
        <a:bodyPr/>
        <a:lstStyle/>
        <a:p>
          <a:endParaRPr lang="en-US"/>
        </a:p>
      </dgm:t>
    </dgm:pt>
    <dgm:pt modelId="{D3158F51-D572-4A52-A338-BF446834AC56}" type="pres">
      <dgm:prSet presAssocID="{6E09945F-82A3-45BE-8E8D-F1381AACC83E}" presName="vProcSp" presStyleCnt="0"/>
      <dgm:spPr/>
      <dgm:t>
        <a:bodyPr/>
        <a:lstStyle/>
        <a:p>
          <a:endParaRPr lang="en-US"/>
        </a:p>
      </dgm:t>
    </dgm:pt>
    <dgm:pt modelId="{82919B3D-E2C8-4310-87B6-03B31ED1B2CF}" type="pres">
      <dgm:prSet presAssocID="{6E09945F-82A3-45BE-8E8D-F1381AACC83E}" presName="vSp1" presStyleCnt="0"/>
      <dgm:spPr/>
      <dgm:t>
        <a:bodyPr/>
        <a:lstStyle/>
        <a:p>
          <a:endParaRPr lang="en-US"/>
        </a:p>
      </dgm:t>
    </dgm:pt>
    <dgm:pt modelId="{50F8BA16-F188-4494-B611-CDBDC1073A2E}" type="pres">
      <dgm:prSet presAssocID="{6E09945F-82A3-45BE-8E8D-F1381AACC83E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6DA9D82E-944C-474C-9EEB-7F9110852EE8}" type="pres">
      <dgm:prSet presAssocID="{6E09945F-82A3-45BE-8E8D-F1381AACC83E}" presName="vSp2" presStyleCnt="0"/>
      <dgm:spPr/>
      <dgm:t>
        <a:bodyPr/>
        <a:lstStyle/>
        <a:p>
          <a:endParaRPr lang="en-US"/>
        </a:p>
      </dgm:t>
    </dgm:pt>
    <dgm:pt modelId="{D4C3B6F8-2756-4475-8D02-1E780E08AAE4}" type="pres">
      <dgm:prSet presAssocID="{6E09945F-82A3-45BE-8E8D-F1381AACC83E}" presName="sibTrans" presStyleCnt="0"/>
      <dgm:spPr/>
      <dgm:t>
        <a:bodyPr/>
        <a:lstStyle/>
        <a:p>
          <a:endParaRPr lang="en-US"/>
        </a:p>
      </dgm:t>
    </dgm:pt>
    <dgm:pt modelId="{730295B7-93AD-4AB4-A752-67502FEE9199}" type="pres">
      <dgm:prSet presAssocID="{990C21CE-06D6-4D2F-B12A-4FEE206284C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B8F4F-5F31-4B13-884C-A08A01582A05}" type="pres">
      <dgm:prSet presAssocID="{990C21CE-06D6-4D2F-B12A-4FEE206284C7}" presName="bgRect" presStyleLbl="node1" presStyleIdx="2" presStyleCnt="3" custLinFactNeighborX="23"/>
      <dgm:spPr/>
      <dgm:t>
        <a:bodyPr/>
        <a:lstStyle/>
        <a:p>
          <a:endParaRPr lang="en-US"/>
        </a:p>
      </dgm:t>
    </dgm:pt>
    <dgm:pt modelId="{A08C501F-0A2B-4CC0-A742-C8BF17DA5FA5}" type="pres">
      <dgm:prSet presAssocID="{990C21CE-06D6-4D2F-B12A-4FEE206284C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6ABBC-BAC6-4023-88AE-0C878BECF290}" type="pres">
      <dgm:prSet presAssocID="{990C21CE-06D6-4D2F-B12A-4FEE206284C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99D66-3A77-4B24-96D0-C6CFC532F85B}" type="presOf" srcId="{DABD46CF-B9EE-471F-8742-C53DAE5712AD}" destId="{F3229960-682E-4B07-B073-FCBDCC1466DE}" srcOrd="1" destOrd="0" presId="urn:microsoft.com/office/officeart/2005/8/layout/hProcess7"/>
    <dgm:cxn modelId="{88A9BDBD-FC13-4AEF-9020-4EA6B98F8780}" type="presOf" srcId="{383E754A-CAEB-4E17-A0D3-12E24508714D}" destId="{234C91F1-928A-4D4B-ABAF-CA9CFA5391F5}" srcOrd="0" destOrd="0" presId="urn:microsoft.com/office/officeart/2005/8/layout/hProcess7"/>
    <dgm:cxn modelId="{A4755F30-D45D-44BD-AAAC-26C13CD062C7}" type="presOf" srcId="{44F70E4B-A208-49DA-ADDC-A02E4B590AD1}" destId="{70D6ABBC-BAC6-4023-88AE-0C878BECF290}" srcOrd="0" destOrd="1" presId="urn:microsoft.com/office/officeart/2005/8/layout/hProcess7"/>
    <dgm:cxn modelId="{21DE5DD4-51C1-48C6-98C2-15D8B562A017}" srcId="{667CF7BB-F950-4481-ABF1-6873DD542548}" destId="{383E754A-CAEB-4E17-A0D3-12E24508714D}" srcOrd="0" destOrd="0" parTransId="{F455597F-1B16-4501-8EA0-F7C610D4D870}" sibTransId="{12DCEB72-47D6-4573-9588-BE621823EAD7}"/>
    <dgm:cxn modelId="{84B4832C-CA22-472B-AC4C-0B637991349D}" type="presOf" srcId="{DABD46CF-B9EE-471F-8742-C53DAE5712AD}" destId="{81F7088F-6B68-40AB-BB69-CB024CC3CF1C}" srcOrd="0" destOrd="0" presId="urn:microsoft.com/office/officeart/2005/8/layout/hProcess7"/>
    <dgm:cxn modelId="{28A3D40D-8D00-4191-870A-64BDCA6F0931}" type="presOf" srcId="{05E8270E-07D5-4B75-841D-94DC3FF7ABF5}" destId="{DAB3EC47-9375-463B-B325-E280F206CDC4}" srcOrd="0" destOrd="0" presId="urn:microsoft.com/office/officeart/2005/8/layout/hProcess7"/>
    <dgm:cxn modelId="{9DA23854-4A71-4B08-A5DB-ADF8BC6EDBA7}" srcId="{990C21CE-06D6-4D2F-B12A-4FEE206284C7}" destId="{C5F5089A-EB01-47BD-9CB9-11F0A18E84D2}" srcOrd="0" destOrd="0" parTransId="{CFCA191D-176A-456F-95BC-119F003D74D4}" sibTransId="{E2168124-6738-4629-97F4-3DAE2879402E}"/>
    <dgm:cxn modelId="{0C32F183-1291-455B-B440-104BE153F65E}" type="presOf" srcId="{990C21CE-06D6-4D2F-B12A-4FEE206284C7}" destId="{A08C501F-0A2B-4CC0-A742-C8BF17DA5FA5}" srcOrd="1" destOrd="0" presId="urn:microsoft.com/office/officeart/2005/8/layout/hProcess7"/>
    <dgm:cxn modelId="{5DD6DA24-435D-40EE-A781-5375E1C0DE82}" srcId="{667CF7BB-F950-4481-ABF1-6873DD542548}" destId="{DABD46CF-B9EE-471F-8742-C53DAE5712AD}" srcOrd="1" destOrd="0" parTransId="{456AE658-1D3F-4CD2-8220-A18140465784}" sibTransId="{6E09945F-82A3-45BE-8E8D-F1381AACC83E}"/>
    <dgm:cxn modelId="{74609885-9886-45B9-9E1A-269A004F8A52}" type="presOf" srcId="{C5F5089A-EB01-47BD-9CB9-11F0A18E84D2}" destId="{70D6ABBC-BAC6-4023-88AE-0C878BECF290}" srcOrd="0" destOrd="0" presId="urn:microsoft.com/office/officeart/2005/8/layout/hProcess7"/>
    <dgm:cxn modelId="{C3572DF3-E45F-4560-8D43-7164DE120237}" type="presOf" srcId="{990C21CE-06D6-4D2F-B12A-4FEE206284C7}" destId="{81AB8F4F-5F31-4B13-884C-A08A01582A05}" srcOrd="0" destOrd="0" presId="urn:microsoft.com/office/officeart/2005/8/layout/hProcess7"/>
    <dgm:cxn modelId="{167547FE-6975-4C80-B923-D2EEEA50D795}" srcId="{DABD46CF-B9EE-471F-8742-C53DAE5712AD}" destId="{7B82BC69-9C11-4934-BEF6-4384FDD239AB}" srcOrd="0" destOrd="0" parTransId="{FA2345FF-6C1F-4C22-9FC4-CB2707C393F8}" sibTransId="{2C054038-4AB8-4E0F-952E-35CBFB690D16}"/>
    <dgm:cxn modelId="{3F690678-3DE9-4BEC-B609-77FCC1ED8153}" srcId="{990C21CE-06D6-4D2F-B12A-4FEE206284C7}" destId="{44F70E4B-A208-49DA-ADDC-A02E4B590AD1}" srcOrd="1" destOrd="0" parTransId="{F2A6C1DB-7F87-477C-83AA-615006DB3747}" sibTransId="{2FF99D38-C6D3-46D1-86CB-0990EAB46F9E}"/>
    <dgm:cxn modelId="{F2D6CD38-BFCD-4FC8-8163-40E98BA79594}" type="presOf" srcId="{383E754A-CAEB-4E17-A0D3-12E24508714D}" destId="{56F59DFB-26AE-41BD-A301-7E51A43DF0E9}" srcOrd="1" destOrd="0" presId="urn:microsoft.com/office/officeart/2005/8/layout/hProcess7"/>
    <dgm:cxn modelId="{3F62C742-2DF7-488B-9D02-B073DC3A8B3E}" type="presOf" srcId="{7B82BC69-9C11-4934-BEF6-4384FDD239AB}" destId="{341CD206-F98A-4D4B-86BB-2CA7D04AE197}" srcOrd="0" destOrd="0" presId="urn:microsoft.com/office/officeart/2005/8/layout/hProcess7"/>
    <dgm:cxn modelId="{52008910-37A7-44FD-BF0B-47AB761E33A2}" srcId="{667CF7BB-F950-4481-ABF1-6873DD542548}" destId="{990C21CE-06D6-4D2F-B12A-4FEE206284C7}" srcOrd="2" destOrd="0" parTransId="{44ECB95E-EA82-4BAE-94DE-6A5EC4702ADC}" sibTransId="{F8E4FA88-5450-4A2C-9063-99BFBFBE9A4F}"/>
    <dgm:cxn modelId="{DD69B878-495C-4BA6-93ED-A0087C91720D}" srcId="{383E754A-CAEB-4E17-A0D3-12E24508714D}" destId="{05E8270E-07D5-4B75-841D-94DC3FF7ABF5}" srcOrd="0" destOrd="0" parTransId="{B9813533-205B-4E39-B6CB-826F14FA1E8D}" sibTransId="{6EAD9100-1B60-4BF9-A456-7B85607978EC}"/>
    <dgm:cxn modelId="{2701B0E5-CCBD-4F8E-A1F8-3039186B4150}" type="presOf" srcId="{667CF7BB-F950-4481-ABF1-6873DD542548}" destId="{8DFA80AB-1509-4A2F-A935-E718C58719F0}" srcOrd="0" destOrd="0" presId="urn:microsoft.com/office/officeart/2005/8/layout/hProcess7"/>
    <dgm:cxn modelId="{3CB38C93-6995-456C-9319-DE94BCC71885}" type="presParOf" srcId="{8DFA80AB-1509-4A2F-A935-E718C58719F0}" destId="{A4DB0F19-CED9-4117-AAF4-CA7F1F654E5F}" srcOrd="0" destOrd="0" presId="urn:microsoft.com/office/officeart/2005/8/layout/hProcess7"/>
    <dgm:cxn modelId="{8900F222-4BB8-4DF4-A607-A11C954AFA1D}" type="presParOf" srcId="{A4DB0F19-CED9-4117-AAF4-CA7F1F654E5F}" destId="{234C91F1-928A-4D4B-ABAF-CA9CFA5391F5}" srcOrd="0" destOrd="0" presId="urn:microsoft.com/office/officeart/2005/8/layout/hProcess7"/>
    <dgm:cxn modelId="{B9782B99-C27A-4585-9220-F4C7CAF67BEB}" type="presParOf" srcId="{A4DB0F19-CED9-4117-AAF4-CA7F1F654E5F}" destId="{56F59DFB-26AE-41BD-A301-7E51A43DF0E9}" srcOrd="1" destOrd="0" presId="urn:microsoft.com/office/officeart/2005/8/layout/hProcess7"/>
    <dgm:cxn modelId="{A8761743-31B1-4CCB-92CE-AC27B085519A}" type="presParOf" srcId="{A4DB0F19-CED9-4117-AAF4-CA7F1F654E5F}" destId="{DAB3EC47-9375-463B-B325-E280F206CDC4}" srcOrd="2" destOrd="0" presId="urn:microsoft.com/office/officeart/2005/8/layout/hProcess7"/>
    <dgm:cxn modelId="{40A4A46C-A7B0-4C34-A823-F9FC101F0F88}" type="presParOf" srcId="{8DFA80AB-1509-4A2F-A935-E718C58719F0}" destId="{A48F530A-135F-41EE-A98E-B661EB7106B5}" srcOrd="1" destOrd="0" presId="urn:microsoft.com/office/officeart/2005/8/layout/hProcess7"/>
    <dgm:cxn modelId="{BB94A160-3DB2-41DB-8B7F-481D6FA011F1}" type="presParOf" srcId="{8DFA80AB-1509-4A2F-A935-E718C58719F0}" destId="{376B9987-E75C-4EC0-ACF3-5715BED3FF64}" srcOrd="2" destOrd="0" presId="urn:microsoft.com/office/officeart/2005/8/layout/hProcess7"/>
    <dgm:cxn modelId="{FA64194E-291B-4D40-8B33-686E37908EFE}" type="presParOf" srcId="{376B9987-E75C-4EC0-ACF3-5715BED3FF64}" destId="{8D4AA986-FB6A-4A2F-9921-FDBE6AB69BCE}" srcOrd="0" destOrd="0" presId="urn:microsoft.com/office/officeart/2005/8/layout/hProcess7"/>
    <dgm:cxn modelId="{F7CB081E-87EB-4D8D-9B24-F5167B575772}" type="presParOf" srcId="{376B9987-E75C-4EC0-ACF3-5715BED3FF64}" destId="{6601F87A-88C5-409B-9F15-3D330230AE3F}" srcOrd="1" destOrd="0" presId="urn:microsoft.com/office/officeart/2005/8/layout/hProcess7"/>
    <dgm:cxn modelId="{F83FA8E1-89F8-4418-B4E6-F0DBABDD2E56}" type="presParOf" srcId="{376B9987-E75C-4EC0-ACF3-5715BED3FF64}" destId="{5AD2591C-93DF-4C1F-A7F1-18ED719CF404}" srcOrd="2" destOrd="0" presId="urn:microsoft.com/office/officeart/2005/8/layout/hProcess7"/>
    <dgm:cxn modelId="{C5EAE5B0-573B-4B5F-B582-162235391C39}" type="presParOf" srcId="{8DFA80AB-1509-4A2F-A935-E718C58719F0}" destId="{C08EF67A-AA9E-4B8C-BE03-574CDE335DD4}" srcOrd="3" destOrd="0" presId="urn:microsoft.com/office/officeart/2005/8/layout/hProcess7"/>
    <dgm:cxn modelId="{EF99E5C7-D527-497C-90EC-27DB32085888}" type="presParOf" srcId="{8DFA80AB-1509-4A2F-A935-E718C58719F0}" destId="{FB04F663-69B4-4D3F-85A4-3E04712ACF65}" srcOrd="4" destOrd="0" presId="urn:microsoft.com/office/officeart/2005/8/layout/hProcess7"/>
    <dgm:cxn modelId="{6105393C-8E8C-488B-A656-FC993E9BFA92}" type="presParOf" srcId="{FB04F663-69B4-4D3F-85A4-3E04712ACF65}" destId="{81F7088F-6B68-40AB-BB69-CB024CC3CF1C}" srcOrd="0" destOrd="0" presId="urn:microsoft.com/office/officeart/2005/8/layout/hProcess7"/>
    <dgm:cxn modelId="{5CD4D051-C6A1-4CA7-AAD9-FEADF3C43832}" type="presParOf" srcId="{FB04F663-69B4-4D3F-85A4-3E04712ACF65}" destId="{F3229960-682E-4B07-B073-FCBDCC1466DE}" srcOrd="1" destOrd="0" presId="urn:microsoft.com/office/officeart/2005/8/layout/hProcess7"/>
    <dgm:cxn modelId="{02DC4E1B-2CFD-4E31-9DB6-398ABC868F85}" type="presParOf" srcId="{FB04F663-69B4-4D3F-85A4-3E04712ACF65}" destId="{341CD206-F98A-4D4B-86BB-2CA7D04AE197}" srcOrd="2" destOrd="0" presId="urn:microsoft.com/office/officeart/2005/8/layout/hProcess7"/>
    <dgm:cxn modelId="{C2B1846A-4A6E-4692-8F7A-F18CDFF85133}" type="presParOf" srcId="{8DFA80AB-1509-4A2F-A935-E718C58719F0}" destId="{1AAA61D4-EE9D-4B3F-8FBA-216BB75C0E76}" srcOrd="5" destOrd="0" presId="urn:microsoft.com/office/officeart/2005/8/layout/hProcess7"/>
    <dgm:cxn modelId="{6852D671-349F-4E17-97F6-07DB39376BCA}" type="presParOf" srcId="{8DFA80AB-1509-4A2F-A935-E718C58719F0}" destId="{D3158F51-D572-4A52-A338-BF446834AC56}" srcOrd="6" destOrd="0" presId="urn:microsoft.com/office/officeart/2005/8/layout/hProcess7"/>
    <dgm:cxn modelId="{176C73FD-9175-4EF1-A951-F9594CE24195}" type="presParOf" srcId="{D3158F51-D572-4A52-A338-BF446834AC56}" destId="{82919B3D-E2C8-4310-87B6-03B31ED1B2CF}" srcOrd="0" destOrd="0" presId="urn:microsoft.com/office/officeart/2005/8/layout/hProcess7"/>
    <dgm:cxn modelId="{20049069-81BE-47F9-B8CF-CC88F4766573}" type="presParOf" srcId="{D3158F51-D572-4A52-A338-BF446834AC56}" destId="{50F8BA16-F188-4494-B611-CDBDC1073A2E}" srcOrd="1" destOrd="0" presId="urn:microsoft.com/office/officeart/2005/8/layout/hProcess7"/>
    <dgm:cxn modelId="{A9E0C533-FD20-42E4-93E1-B07F8D27B457}" type="presParOf" srcId="{D3158F51-D572-4A52-A338-BF446834AC56}" destId="{6DA9D82E-944C-474C-9EEB-7F9110852EE8}" srcOrd="2" destOrd="0" presId="urn:microsoft.com/office/officeart/2005/8/layout/hProcess7"/>
    <dgm:cxn modelId="{CA7CAD08-32D9-486B-9E05-5AEFF536FDB7}" type="presParOf" srcId="{8DFA80AB-1509-4A2F-A935-E718C58719F0}" destId="{D4C3B6F8-2756-4475-8D02-1E780E08AAE4}" srcOrd="7" destOrd="0" presId="urn:microsoft.com/office/officeart/2005/8/layout/hProcess7"/>
    <dgm:cxn modelId="{FC39FC27-E454-4579-B319-DF095A4A042E}" type="presParOf" srcId="{8DFA80AB-1509-4A2F-A935-E718C58719F0}" destId="{730295B7-93AD-4AB4-A752-67502FEE9199}" srcOrd="8" destOrd="0" presId="urn:microsoft.com/office/officeart/2005/8/layout/hProcess7"/>
    <dgm:cxn modelId="{D32A1015-769B-41C3-A769-2B625FD333A8}" type="presParOf" srcId="{730295B7-93AD-4AB4-A752-67502FEE9199}" destId="{81AB8F4F-5F31-4B13-884C-A08A01582A05}" srcOrd="0" destOrd="0" presId="urn:microsoft.com/office/officeart/2005/8/layout/hProcess7"/>
    <dgm:cxn modelId="{285FBCC7-957D-4816-AB35-66F6103CB6D2}" type="presParOf" srcId="{730295B7-93AD-4AB4-A752-67502FEE9199}" destId="{A08C501F-0A2B-4CC0-A742-C8BF17DA5FA5}" srcOrd="1" destOrd="0" presId="urn:microsoft.com/office/officeart/2005/8/layout/hProcess7"/>
    <dgm:cxn modelId="{2A28F30A-0A7A-4A31-9EC8-BDE4E8B4377B}" type="presParOf" srcId="{730295B7-93AD-4AB4-A752-67502FEE9199}" destId="{70D6ABBC-BAC6-4023-88AE-0C878BECF29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7C835-B41C-43F8-A3AC-58C334D76E55}">
      <dsp:nvSpPr>
        <dsp:cNvPr id="0" name=""/>
        <dsp:cNvSpPr/>
      </dsp:nvSpPr>
      <dsp:spPr>
        <a:xfrm rot="16200000">
          <a:off x="1188414" y="-1188414"/>
          <a:ext cx="2083031" cy="4459861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ea typeface="+mn-ea"/>
              <a:cs typeface="+mn-cs"/>
            </a:rPr>
            <a:t>Production and use of </a:t>
          </a:r>
          <a:r>
            <a:rPr lang="en-US" sz="2800" kern="1200" dirty="0" smtClean="0">
              <a:latin typeface="Arial"/>
              <a:ea typeface="+mn-ea"/>
              <a:cs typeface="+mn-cs"/>
            </a:rPr>
            <a:t>Renewable </a:t>
          </a:r>
          <a:r>
            <a:rPr lang="en-US" sz="2800" kern="1200" dirty="0">
              <a:latin typeface="Arial"/>
              <a:ea typeface="+mn-ea"/>
              <a:cs typeface="+mn-cs"/>
            </a:rPr>
            <a:t>energy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i="1" kern="1200" dirty="0" err="1">
              <a:latin typeface="Arial"/>
              <a:ea typeface="+mn-ea"/>
              <a:cs typeface="+mn-cs"/>
            </a:rPr>
            <a:t>including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manufacturing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plants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for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components</a:t>
          </a:r>
          <a:endParaRPr lang="en-GB" sz="1600" kern="1200" dirty="0">
            <a:latin typeface="Arial"/>
            <a:ea typeface="+mn-ea"/>
            <a:cs typeface="+mn-cs"/>
          </a:endParaRPr>
        </a:p>
      </dsp:txBody>
      <dsp:txXfrm rot="5400000">
        <a:off x="-1" y="76265"/>
        <a:ext cx="4459861" cy="1486009"/>
      </dsp:txXfrm>
    </dsp:sp>
    <dsp:sp modelId="{988F9097-86FF-43FD-BA1E-830B9767B5C8}">
      <dsp:nvSpPr>
        <dsp:cNvPr id="0" name=""/>
        <dsp:cNvSpPr/>
      </dsp:nvSpPr>
      <dsp:spPr>
        <a:xfrm>
          <a:off x="4459861" y="0"/>
          <a:ext cx="4459861" cy="2083031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37423"/>
                <a:satOff val="-15502"/>
                <a:lumOff val="120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/>
              <a:ea typeface="+mn-ea"/>
              <a:cs typeface="+mn-cs"/>
            </a:rPr>
            <a:t>Carbon Capture Use and Storage</a:t>
          </a:r>
          <a:endParaRPr lang="en-GB" sz="2800" kern="1200" dirty="0">
            <a:latin typeface="Arial"/>
            <a:ea typeface="+mn-ea"/>
            <a:cs typeface="+mn-cs"/>
          </a:endParaRPr>
        </a:p>
      </dsp:txBody>
      <dsp:txXfrm>
        <a:off x="4459861" y="0"/>
        <a:ext cx="4383597" cy="1562273"/>
      </dsp:txXfrm>
    </dsp:sp>
    <dsp:sp modelId="{32768A71-0560-4014-B3BC-BDD80015D161}">
      <dsp:nvSpPr>
        <dsp:cNvPr id="0" name=""/>
        <dsp:cNvSpPr/>
      </dsp:nvSpPr>
      <dsp:spPr>
        <a:xfrm rot="10800000">
          <a:off x="0" y="2083031"/>
          <a:ext cx="4459861" cy="2083031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74846"/>
                <a:satOff val="-31005"/>
                <a:lumOff val="24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Arial"/>
              <a:ea typeface="+mn-ea"/>
              <a:cs typeface="+mn-cs"/>
            </a:rPr>
            <a:t>Energy-intensive industries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>
              <a:latin typeface="Arial"/>
              <a:ea typeface="+mn-ea"/>
              <a:cs typeface="+mn-cs"/>
            </a:rPr>
            <a:t>including substitute products</a:t>
          </a:r>
          <a:endParaRPr lang="en-GB" sz="1600" i="1" kern="1200" dirty="0">
            <a:latin typeface="Arial"/>
            <a:ea typeface="+mn-ea"/>
            <a:cs typeface="+mn-cs"/>
          </a:endParaRPr>
        </a:p>
      </dsp:txBody>
      <dsp:txXfrm rot="10800000">
        <a:off x="76264" y="2603789"/>
        <a:ext cx="4383597" cy="1562273"/>
      </dsp:txXfrm>
    </dsp:sp>
    <dsp:sp modelId="{14E1EF56-591E-45CA-A110-E01CB82ECA9A}">
      <dsp:nvSpPr>
        <dsp:cNvPr id="0" name=""/>
        <dsp:cNvSpPr/>
      </dsp:nvSpPr>
      <dsp:spPr>
        <a:xfrm rot="5400000">
          <a:off x="5648275" y="894616"/>
          <a:ext cx="2083031" cy="4459861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112269"/>
                <a:satOff val="-46507"/>
                <a:lumOff val="360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/>
              <a:ea typeface="+mn-ea"/>
              <a:cs typeface="+mn-cs"/>
            </a:rPr>
            <a:t>Energy storage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i="1" kern="1200" dirty="0" err="1">
              <a:latin typeface="Arial"/>
              <a:ea typeface="+mn-ea"/>
              <a:cs typeface="+mn-cs"/>
            </a:rPr>
            <a:t>including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manufacturing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plants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for</a:t>
          </a:r>
          <a:r>
            <a:rPr lang="de-AT" sz="1600" i="1" kern="1200" dirty="0">
              <a:latin typeface="Arial"/>
              <a:ea typeface="+mn-ea"/>
              <a:cs typeface="+mn-cs"/>
            </a:rPr>
            <a:t> </a:t>
          </a:r>
          <a:r>
            <a:rPr lang="de-AT" sz="1600" i="1" kern="1200" dirty="0" err="1">
              <a:latin typeface="Arial"/>
              <a:ea typeface="+mn-ea"/>
              <a:cs typeface="+mn-cs"/>
            </a:rPr>
            <a:t>components</a:t>
          </a:r>
          <a:endParaRPr lang="en-GB" sz="1600" kern="1200" dirty="0">
            <a:latin typeface="Arial"/>
            <a:ea typeface="+mn-ea"/>
            <a:cs typeface="+mn-cs"/>
          </a:endParaRPr>
        </a:p>
      </dsp:txBody>
      <dsp:txXfrm rot="-5400000">
        <a:off x="4459860" y="2603789"/>
        <a:ext cx="4459861" cy="1486009"/>
      </dsp:txXfrm>
    </dsp:sp>
    <dsp:sp modelId="{315EEC1C-A21C-44E1-AA7C-093628B64C67}">
      <dsp:nvSpPr>
        <dsp:cNvPr id="0" name=""/>
        <dsp:cNvSpPr/>
      </dsp:nvSpPr>
      <dsp:spPr>
        <a:xfrm>
          <a:off x="1682968" y="1540875"/>
          <a:ext cx="5553784" cy="1084311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/>
              <a:ea typeface="+mn-ea"/>
              <a:cs typeface="+mn-cs"/>
            </a:rPr>
            <a:t>Scaling </a:t>
          </a:r>
          <a:r>
            <a:rPr lang="en-US" sz="2800" b="1" kern="1200" dirty="0">
              <a:latin typeface="Arial"/>
              <a:ea typeface="+mn-ea"/>
              <a:cs typeface="+mn-cs"/>
            </a:rPr>
            <a:t>up clean tech</a:t>
          </a:r>
          <a:endParaRPr lang="en-GB" sz="2800" b="1" kern="1200" dirty="0">
            <a:latin typeface="Arial"/>
            <a:ea typeface="+mn-ea"/>
            <a:cs typeface="+mn-cs"/>
          </a:endParaRPr>
        </a:p>
      </dsp:txBody>
      <dsp:txXfrm>
        <a:off x="1735900" y="1593807"/>
        <a:ext cx="5447920" cy="978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1D73-AE59-42EA-9CE4-D52B2E984220}">
      <dsp:nvSpPr>
        <dsp:cNvPr id="0" name=""/>
        <dsp:cNvSpPr/>
      </dsp:nvSpPr>
      <dsp:spPr>
        <a:xfrm>
          <a:off x="200834" y="4008"/>
          <a:ext cx="2552275" cy="1531365"/>
        </a:xfrm>
        <a:prstGeom prst="rect">
          <a:avLst/>
        </a:prstGeom>
        <a:solidFill>
          <a:srgbClr val="1E858B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Volume of at least </a:t>
          </a:r>
          <a:r>
            <a:rPr lang="en-US" sz="2000" kern="1200" dirty="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EUR 20 billion </a:t>
          </a:r>
          <a:r>
            <a:rPr lang="en-US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until 2030 (at EUR 50 carbon price)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0834" y="4008"/>
        <a:ext cx="2552275" cy="1531365"/>
      </dsp:txXfrm>
    </dsp:sp>
    <dsp:sp modelId="{43A41875-91BA-41A7-A938-989DA1984A60}">
      <dsp:nvSpPr>
        <dsp:cNvPr id="0" name=""/>
        <dsp:cNvSpPr/>
      </dsp:nvSpPr>
      <dsp:spPr>
        <a:xfrm>
          <a:off x="3008338" y="4008"/>
          <a:ext cx="2552275" cy="1531365"/>
        </a:xfrm>
        <a:prstGeom prst="rect">
          <a:avLst/>
        </a:prstGeom>
        <a:solidFill>
          <a:srgbClr val="1E858B">
            <a:shade val="80000"/>
            <a:hueOff val="14034"/>
            <a:satOff val="-5813"/>
            <a:lumOff val="450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of up to </a:t>
          </a:r>
          <a:r>
            <a:rPr lang="en-US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60% of additional costs </a:t>
          </a:r>
          <a:r>
            <a:rPr lang="en-US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related to innovative technology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08338" y="4008"/>
        <a:ext cx="2552275" cy="1531365"/>
      </dsp:txXfrm>
    </dsp:sp>
    <dsp:sp modelId="{7BEC6F95-7150-433B-B953-AC811EB66593}">
      <dsp:nvSpPr>
        <dsp:cNvPr id="0" name=""/>
        <dsp:cNvSpPr/>
      </dsp:nvSpPr>
      <dsp:spPr>
        <a:xfrm>
          <a:off x="5815841" y="4008"/>
          <a:ext cx="2552275" cy="1531365"/>
        </a:xfrm>
        <a:prstGeom prst="rect">
          <a:avLst/>
        </a:prstGeom>
        <a:solidFill>
          <a:srgbClr val="1E858B">
            <a:shade val="80000"/>
            <a:hueOff val="28067"/>
            <a:satOff val="-11627"/>
            <a:lumOff val="900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40%</a:t>
          </a: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 of grant disbursed at financial close 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815841" y="4008"/>
        <a:ext cx="2552275" cy="1531365"/>
      </dsp:txXfrm>
    </dsp:sp>
    <dsp:sp modelId="{86E9A2B7-A8FB-499E-BA91-A09774629699}">
      <dsp:nvSpPr>
        <dsp:cNvPr id="0" name=""/>
        <dsp:cNvSpPr/>
      </dsp:nvSpPr>
      <dsp:spPr>
        <a:xfrm>
          <a:off x="200834" y="1790601"/>
          <a:ext cx="2552275" cy="1531365"/>
        </a:xfrm>
        <a:prstGeom prst="rect">
          <a:avLst/>
        </a:prstGeom>
        <a:solidFill>
          <a:srgbClr val="1E858B">
            <a:shade val="80000"/>
            <a:hueOff val="42101"/>
            <a:satOff val="-17440"/>
            <a:lumOff val="1350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Financed from the revenues of the </a:t>
          </a:r>
          <a:r>
            <a:rPr lang="en-US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EU Emissions Trading System</a:t>
          </a:r>
          <a:endParaRPr lang="en-GB" sz="2000" kern="1200" dirty="0">
            <a:solidFill>
              <a:srgbClr val="FFC000">
                <a:lumMod val="60000"/>
                <a:lumOff val="40000"/>
              </a:srgbClr>
            </a:solidFill>
            <a:latin typeface="Arial"/>
            <a:ea typeface="+mn-ea"/>
            <a:cs typeface="+mn-cs"/>
          </a:endParaRPr>
        </a:p>
      </dsp:txBody>
      <dsp:txXfrm>
        <a:off x="200834" y="1790601"/>
        <a:ext cx="2552275" cy="1531365"/>
      </dsp:txXfrm>
    </dsp:sp>
    <dsp:sp modelId="{E45B2F72-281C-437A-860E-3FAE7142AF1D}">
      <dsp:nvSpPr>
        <dsp:cNvPr id="0" name=""/>
        <dsp:cNvSpPr/>
      </dsp:nvSpPr>
      <dsp:spPr>
        <a:xfrm>
          <a:off x="3008338" y="1790601"/>
          <a:ext cx="2552275" cy="1531365"/>
        </a:xfrm>
        <a:prstGeom prst="rect">
          <a:avLst/>
        </a:prstGeom>
        <a:solidFill>
          <a:srgbClr val="1E858B">
            <a:shade val="80000"/>
            <a:hueOff val="56135"/>
            <a:satOff val="-23254"/>
            <a:lumOff val="1800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of additional capital </a:t>
          </a:r>
          <a:r>
            <a:rPr lang="en-US" sz="2000" u="sng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and</a:t>
          </a:r>
          <a:r>
            <a:rPr lang="en-US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operating costs (up to 10 years)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08338" y="1790601"/>
        <a:ext cx="2552275" cy="1531365"/>
      </dsp:txXfrm>
    </dsp:sp>
    <dsp:sp modelId="{B9D2DE91-7C04-4655-94F9-8562FB725F12}">
      <dsp:nvSpPr>
        <dsp:cNvPr id="0" name=""/>
        <dsp:cNvSpPr/>
      </dsp:nvSpPr>
      <dsp:spPr>
        <a:xfrm>
          <a:off x="5815841" y="1790601"/>
          <a:ext cx="2552275" cy="1531365"/>
        </a:xfrm>
        <a:prstGeom prst="rect">
          <a:avLst/>
        </a:prstGeom>
        <a:solidFill>
          <a:srgbClr val="1E858B">
            <a:shade val="80000"/>
            <a:hueOff val="70168"/>
            <a:satOff val="-29067"/>
            <a:lumOff val="2250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60%</a:t>
          </a: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 of grant disbursed during 10-years operating period against GHG emission avoidance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815841" y="1790601"/>
        <a:ext cx="2552275" cy="1531365"/>
      </dsp:txXfrm>
    </dsp:sp>
    <dsp:sp modelId="{0F4562C9-F37C-40B8-82D8-4DF5CF6B0845}">
      <dsp:nvSpPr>
        <dsp:cNvPr id="0" name=""/>
        <dsp:cNvSpPr/>
      </dsp:nvSpPr>
      <dsp:spPr>
        <a:xfrm>
          <a:off x="200834" y="3577194"/>
          <a:ext cx="2552275" cy="1531365"/>
        </a:xfrm>
        <a:prstGeom prst="rect">
          <a:avLst/>
        </a:prstGeom>
        <a:solidFill>
          <a:srgbClr val="1E858B">
            <a:shade val="80000"/>
            <a:hueOff val="84202"/>
            <a:satOff val="-34880"/>
            <a:lumOff val="2701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rgbClr val="FFC000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Annual calls </a:t>
          </a: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for large-scale and small-scale projects (CAPEX &lt; EUR 7.5 million)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0834" y="3577194"/>
        <a:ext cx="2552275" cy="1531365"/>
      </dsp:txXfrm>
    </dsp:sp>
    <dsp:sp modelId="{23ECF95B-0894-49D6-8338-D49DB44AAD92}">
      <dsp:nvSpPr>
        <dsp:cNvPr id="0" name=""/>
        <dsp:cNvSpPr/>
      </dsp:nvSpPr>
      <dsp:spPr>
        <a:xfrm>
          <a:off x="3008338" y="3577194"/>
          <a:ext cx="2552275" cy="1531365"/>
        </a:xfrm>
        <a:prstGeom prst="rect">
          <a:avLst/>
        </a:prstGeom>
        <a:solidFill>
          <a:srgbClr val="1E858B">
            <a:shade val="80000"/>
            <a:hueOff val="98236"/>
            <a:satOff val="-40694"/>
            <a:lumOff val="3151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Single applicant </a:t>
          </a:r>
          <a:r>
            <a:rPr lang="en-GB" sz="2000" kern="1200" smtClean="0">
              <a:solidFill>
                <a:srgbClr val="FFC000"/>
              </a:solidFill>
              <a:latin typeface="Arial"/>
              <a:ea typeface="+mn-ea"/>
              <a:cs typeface="+mn-cs"/>
            </a:rPr>
            <a:t>or</a:t>
          </a: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 consortium</a:t>
          </a:r>
          <a:endParaRPr lang="en-GB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08338" y="3577194"/>
        <a:ext cx="2552275" cy="1531365"/>
      </dsp:txXfrm>
    </dsp:sp>
    <dsp:sp modelId="{0D836AE5-197A-402F-91BC-F8C58C93528B}">
      <dsp:nvSpPr>
        <dsp:cNvPr id="0" name=""/>
        <dsp:cNvSpPr/>
      </dsp:nvSpPr>
      <dsp:spPr>
        <a:xfrm>
          <a:off x="5815841" y="3577194"/>
          <a:ext cx="2552275" cy="1531365"/>
        </a:xfrm>
        <a:prstGeom prst="rect">
          <a:avLst/>
        </a:prstGeom>
        <a:solidFill>
          <a:srgbClr val="1E858B">
            <a:shade val="80000"/>
            <a:hueOff val="112269"/>
            <a:satOff val="-46507"/>
            <a:lumOff val="3601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solidFill>
                <a:srgbClr val="FFFFFF"/>
              </a:solidFill>
              <a:latin typeface="Arial"/>
              <a:ea typeface="+mn-ea"/>
              <a:cs typeface="+mn-cs"/>
            </a:rPr>
            <a:t>Project development assistance by </a:t>
          </a:r>
          <a:r>
            <a:rPr lang="en-GB" sz="2000" kern="1200" smtClean="0">
              <a:solidFill>
                <a:srgbClr val="FFC000"/>
              </a:solidFill>
              <a:latin typeface="Arial"/>
              <a:ea typeface="+mn-ea"/>
              <a:cs typeface="+mn-cs"/>
            </a:rPr>
            <a:t>EIB</a:t>
          </a:r>
          <a:endParaRPr lang="en-GB" sz="2000" kern="1200" dirty="0">
            <a:solidFill>
              <a:srgbClr val="FFC000"/>
            </a:solidFill>
            <a:latin typeface="Arial"/>
            <a:ea typeface="+mn-ea"/>
            <a:cs typeface="+mn-cs"/>
          </a:endParaRPr>
        </a:p>
      </dsp:txBody>
      <dsp:txXfrm>
        <a:off x="5815841" y="3577194"/>
        <a:ext cx="2552275" cy="1531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96682-4366-41F9-8084-41F713C58DF6}">
      <dsp:nvSpPr>
        <dsp:cNvPr id="0" name=""/>
        <dsp:cNvSpPr/>
      </dsp:nvSpPr>
      <dsp:spPr>
        <a:xfrm>
          <a:off x="107099" y="1996"/>
          <a:ext cx="4649504" cy="1162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1" kern="1200" dirty="0" smtClean="0"/>
            <a:t>Call </a:t>
          </a:r>
          <a:r>
            <a:rPr lang="de-AT" sz="2800" b="1" kern="1200" dirty="0" err="1" smtClean="0"/>
            <a:t>for</a:t>
          </a:r>
          <a:r>
            <a:rPr lang="de-AT" sz="2800" b="1" kern="1200" dirty="0" smtClean="0"/>
            <a:t> large-</a:t>
          </a:r>
          <a:r>
            <a:rPr lang="de-AT" sz="2800" b="1" kern="1200" dirty="0" err="1" smtClean="0"/>
            <a:t>scale</a:t>
          </a:r>
          <a:r>
            <a:rPr lang="de-AT" sz="2800" b="1" kern="1200" dirty="0" smtClean="0"/>
            <a:t> </a:t>
          </a:r>
          <a:r>
            <a:rPr lang="de-AT" sz="2800" b="1" kern="1200" dirty="0" err="1" smtClean="0"/>
            <a:t>projects</a:t>
          </a:r>
          <a:endParaRPr lang="de-AT" sz="2800" b="1" kern="1200" dirty="0"/>
        </a:p>
      </dsp:txBody>
      <dsp:txXfrm>
        <a:off x="141144" y="36041"/>
        <a:ext cx="4581414" cy="1094286"/>
      </dsp:txXfrm>
    </dsp:sp>
    <dsp:sp modelId="{387A4AD8-8126-4865-8E78-CE0742D6E17E}">
      <dsp:nvSpPr>
        <dsp:cNvPr id="0" name=""/>
        <dsp:cNvSpPr/>
      </dsp:nvSpPr>
      <dsp:spPr>
        <a:xfrm rot="5400000">
          <a:off x="2330143" y="1266080"/>
          <a:ext cx="203415" cy="2034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59838-7E13-46AD-AEA1-444B670B6A99}">
      <dsp:nvSpPr>
        <dsp:cNvPr id="0" name=""/>
        <dsp:cNvSpPr/>
      </dsp:nvSpPr>
      <dsp:spPr>
        <a:xfrm>
          <a:off x="107099" y="1571204"/>
          <a:ext cx="4649504" cy="1162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 smtClean="0"/>
            <a:t>Grants </a:t>
          </a:r>
          <a:r>
            <a:rPr lang="de-AT" sz="3100" kern="1200" dirty="0" err="1" smtClean="0"/>
            <a:t>of</a:t>
          </a:r>
          <a:r>
            <a:rPr lang="de-AT" sz="3100" kern="1200" dirty="0" smtClean="0"/>
            <a:t> EUR 1145 </a:t>
          </a:r>
          <a:r>
            <a:rPr lang="de-AT" sz="3100" kern="1200" dirty="0" err="1" smtClean="0"/>
            <a:t>million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for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seven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projects</a:t>
          </a:r>
          <a:endParaRPr lang="de-AT" sz="3100" kern="1200" dirty="0"/>
        </a:p>
      </dsp:txBody>
      <dsp:txXfrm>
        <a:off x="141144" y="1605249"/>
        <a:ext cx="4581414" cy="1094286"/>
      </dsp:txXfrm>
    </dsp:sp>
    <dsp:sp modelId="{7DC26EA4-1A60-4BAE-B166-8E0FBB2D62CB}">
      <dsp:nvSpPr>
        <dsp:cNvPr id="0" name=""/>
        <dsp:cNvSpPr/>
      </dsp:nvSpPr>
      <dsp:spPr>
        <a:xfrm rot="5400000">
          <a:off x="2330143" y="2835288"/>
          <a:ext cx="203415" cy="2034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2606322"/>
                <a:satOff val="3698"/>
                <a:lumOff val="40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606322"/>
                <a:satOff val="3698"/>
                <a:lumOff val="40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606322"/>
                <a:satOff val="3698"/>
                <a:lumOff val="40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624841-E622-49F8-958D-147AE2937D6A}">
      <dsp:nvSpPr>
        <dsp:cNvPr id="0" name=""/>
        <dsp:cNvSpPr/>
      </dsp:nvSpPr>
      <dsp:spPr>
        <a:xfrm>
          <a:off x="107099" y="3140412"/>
          <a:ext cx="4649504" cy="1162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607315"/>
            <a:satOff val="12270"/>
            <a:lumOff val="107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2607315"/>
              <a:satOff val="12270"/>
              <a:lumOff val="10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 smtClean="0"/>
            <a:t>Project </a:t>
          </a:r>
          <a:r>
            <a:rPr lang="de-AT" sz="3100" kern="1200" dirty="0" err="1" smtClean="0"/>
            <a:t>development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assistance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for</a:t>
          </a:r>
          <a:r>
            <a:rPr lang="de-AT" sz="3100" kern="1200" dirty="0" smtClean="0"/>
            <a:t> 15 </a:t>
          </a:r>
          <a:r>
            <a:rPr lang="de-AT" sz="3100" kern="1200" dirty="0" err="1" smtClean="0"/>
            <a:t>projects</a:t>
          </a:r>
          <a:endParaRPr lang="de-AT" sz="3100" kern="1200" dirty="0"/>
        </a:p>
      </dsp:txBody>
      <dsp:txXfrm>
        <a:off x="141144" y="3174457"/>
        <a:ext cx="4581414" cy="1094286"/>
      </dsp:txXfrm>
    </dsp:sp>
    <dsp:sp modelId="{1421EE04-4FFF-4448-94FE-268DE8A4571F}">
      <dsp:nvSpPr>
        <dsp:cNvPr id="0" name=""/>
        <dsp:cNvSpPr/>
      </dsp:nvSpPr>
      <dsp:spPr>
        <a:xfrm>
          <a:off x="5407534" y="1996"/>
          <a:ext cx="4649504" cy="1162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818965"/>
                <a:satOff val="11094"/>
                <a:lumOff val="12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1" kern="1200" dirty="0" smtClean="0"/>
            <a:t>Call </a:t>
          </a:r>
          <a:r>
            <a:rPr lang="de-AT" sz="2800" b="1" kern="1200" dirty="0" err="1" smtClean="0"/>
            <a:t>for</a:t>
          </a:r>
          <a:r>
            <a:rPr lang="de-AT" sz="2800" b="1" kern="1200" dirty="0" smtClean="0"/>
            <a:t> </a:t>
          </a:r>
          <a:r>
            <a:rPr lang="de-AT" sz="2800" b="1" kern="1200" dirty="0" err="1" smtClean="0"/>
            <a:t>small-scale</a:t>
          </a:r>
          <a:r>
            <a:rPr lang="de-AT" sz="2800" b="1" kern="1200" dirty="0" smtClean="0"/>
            <a:t> </a:t>
          </a:r>
          <a:r>
            <a:rPr lang="de-AT" sz="2800" b="1" kern="1200" dirty="0" err="1" smtClean="0"/>
            <a:t>projects</a:t>
          </a:r>
          <a:endParaRPr lang="en-US" sz="2800" b="1" kern="1200" dirty="0"/>
        </a:p>
      </dsp:txBody>
      <dsp:txXfrm>
        <a:off x="5441579" y="36041"/>
        <a:ext cx="4581414" cy="1094286"/>
      </dsp:txXfrm>
    </dsp:sp>
    <dsp:sp modelId="{A826B7AB-30A5-4F46-BDBA-52CBEC1AE66E}">
      <dsp:nvSpPr>
        <dsp:cNvPr id="0" name=""/>
        <dsp:cNvSpPr/>
      </dsp:nvSpPr>
      <dsp:spPr>
        <a:xfrm rot="5400000">
          <a:off x="7630578" y="1266080"/>
          <a:ext cx="203415" cy="2034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5212644"/>
                <a:satOff val="7396"/>
                <a:lumOff val="81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212644"/>
                <a:satOff val="7396"/>
                <a:lumOff val="81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212644"/>
                <a:satOff val="7396"/>
                <a:lumOff val="81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201BF-2559-4DCA-9447-587C1E20C2DB}">
      <dsp:nvSpPr>
        <dsp:cNvPr id="0" name=""/>
        <dsp:cNvSpPr/>
      </dsp:nvSpPr>
      <dsp:spPr>
        <a:xfrm>
          <a:off x="5407534" y="1571204"/>
          <a:ext cx="4649504" cy="1162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5214631"/>
            <a:satOff val="24541"/>
            <a:lumOff val="214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5214631"/>
              <a:satOff val="24541"/>
              <a:lumOff val="21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 smtClean="0"/>
            <a:t>Grants </a:t>
          </a:r>
          <a:r>
            <a:rPr lang="de-AT" sz="3100" kern="1200" dirty="0" err="1" smtClean="0"/>
            <a:t>of</a:t>
          </a:r>
          <a:r>
            <a:rPr lang="de-AT" sz="3100" kern="1200" dirty="0" smtClean="0"/>
            <a:t> EUR 118 </a:t>
          </a:r>
          <a:r>
            <a:rPr lang="de-AT" sz="3100" kern="1200" dirty="0" err="1" smtClean="0"/>
            <a:t>million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for</a:t>
          </a:r>
          <a:r>
            <a:rPr lang="de-AT" sz="3100" kern="1200" dirty="0" smtClean="0"/>
            <a:t> 32 </a:t>
          </a:r>
          <a:r>
            <a:rPr lang="de-AT" sz="3100" kern="1200" dirty="0" err="1" smtClean="0"/>
            <a:t>projects</a:t>
          </a:r>
          <a:endParaRPr lang="en-US" sz="3100" kern="1200" dirty="0"/>
        </a:p>
      </dsp:txBody>
      <dsp:txXfrm>
        <a:off x="5441579" y="1605249"/>
        <a:ext cx="4581414" cy="1094286"/>
      </dsp:txXfrm>
    </dsp:sp>
    <dsp:sp modelId="{DFB586A4-7D8F-4E04-A810-EFC84A6CFB12}">
      <dsp:nvSpPr>
        <dsp:cNvPr id="0" name=""/>
        <dsp:cNvSpPr/>
      </dsp:nvSpPr>
      <dsp:spPr>
        <a:xfrm rot="5400000">
          <a:off x="7630578" y="2835288"/>
          <a:ext cx="203415" cy="20341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7818965"/>
                <a:satOff val="11094"/>
                <a:lumOff val="12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62EE22-1597-4558-8B67-6FC03EA0E7B7}">
      <dsp:nvSpPr>
        <dsp:cNvPr id="0" name=""/>
        <dsp:cNvSpPr/>
      </dsp:nvSpPr>
      <dsp:spPr>
        <a:xfrm>
          <a:off x="5407534" y="3140412"/>
          <a:ext cx="4649504" cy="1162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7821946"/>
            <a:satOff val="36811"/>
            <a:lumOff val="322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-7821946"/>
              <a:satOff val="36811"/>
              <a:lumOff val="32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dirty="0"/>
            <a:t> </a:t>
          </a:r>
          <a:r>
            <a:rPr lang="de-AT" sz="3100" kern="1200" dirty="0" smtClean="0"/>
            <a:t>Project </a:t>
          </a:r>
          <a:r>
            <a:rPr lang="de-AT" sz="3100" kern="1200" dirty="0" err="1" smtClean="0"/>
            <a:t>development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assistance</a:t>
          </a:r>
          <a:r>
            <a:rPr lang="de-AT" sz="3100" kern="1200" dirty="0" smtClean="0"/>
            <a:t> </a:t>
          </a:r>
          <a:r>
            <a:rPr lang="de-AT" sz="3100" kern="1200" dirty="0" err="1" smtClean="0"/>
            <a:t>for</a:t>
          </a:r>
          <a:r>
            <a:rPr lang="de-AT" sz="3100" kern="1200" dirty="0" smtClean="0"/>
            <a:t> 10 </a:t>
          </a:r>
          <a:r>
            <a:rPr lang="de-AT" sz="3100" kern="1200" dirty="0" err="1" smtClean="0"/>
            <a:t>projects</a:t>
          </a:r>
          <a:endParaRPr lang="en-US" sz="3100" kern="1200" dirty="0"/>
        </a:p>
      </dsp:txBody>
      <dsp:txXfrm>
        <a:off x="5441579" y="3174457"/>
        <a:ext cx="4581414" cy="1094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3514B-E883-4E02-8B9A-38B0A787A5C2}">
      <dsp:nvSpPr>
        <dsp:cNvPr id="0" name=""/>
        <dsp:cNvSpPr/>
      </dsp:nvSpPr>
      <dsp:spPr>
        <a:xfrm rot="5400000">
          <a:off x="7289809" y="-3200679"/>
          <a:ext cx="588547" cy="71379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b="1" kern="1200" dirty="0" smtClean="0"/>
            <a:t>Carbon  capture from hydrogen, ammonia and ethylene oxide production and storage in North Sea, innovative shipping</a:t>
          </a:r>
          <a:endParaRPr lang="en-US" sz="1700" b="1" kern="1200" dirty="0"/>
        </a:p>
      </dsp:txBody>
      <dsp:txXfrm rot="-5400000">
        <a:off x="4015103" y="102757"/>
        <a:ext cx="7109230" cy="531087"/>
      </dsp:txXfrm>
    </dsp:sp>
    <dsp:sp modelId="{3D783DB5-95E5-437F-89C9-8E3E03FA8405}">
      <dsp:nvSpPr>
        <dsp:cNvPr id="0" name=""/>
        <dsp:cNvSpPr/>
      </dsp:nvSpPr>
      <dsp:spPr>
        <a:xfrm>
          <a:off x="0" y="458"/>
          <a:ext cx="4015103" cy="7356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/>
            <a:t>Kairos-at-C - Port of Antwerp (BE)</a:t>
          </a:r>
          <a:endParaRPr lang="en-US" sz="2200" b="1" kern="1200" dirty="0"/>
        </a:p>
      </dsp:txBody>
      <dsp:txXfrm>
        <a:off x="35913" y="36371"/>
        <a:ext cx="3943277" cy="663858"/>
      </dsp:txXfrm>
    </dsp:sp>
    <dsp:sp modelId="{4EC0C922-1605-41A8-A85F-51A3D9E82BE7}">
      <dsp:nvSpPr>
        <dsp:cNvPr id="0" name=""/>
        <dsp:cNvSpPr/>
      </dsp:nvSpPr>
      <dsp:spPr>
        <a:xfrm rot="5400000">
          <a:off x="7289809" y="-2428210"/>
          <a:ext cx="588547" cy="71379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b="1" kern="1200" dirty="0" smtClean="0"/>
            <a:t>Bio-energy carbon capture at a combined heat and power plant and storage in North Sea – negative emissions</a:t>
          </a:r>
          <a:endParaRPr lang="en-US" sz="1700" b="1" kern="1200" dirty="0"/>
        </a:p>
      </dsp:txBody>
      <dsp:txXfrm rot="-5400000">
        <a:off x="4015103" y="875226"/>
        <a:ext cx="7109230" cy="531087"/>
      </dsp:txXfrm>
    </dsp:sp>
    <dsp:sp modelId="{D94D25D1-20FB-4D07-A67A-A16CAE6EE470}">
      <dsp:nvSpPr>
        <dsp:cNvPr id="0" name=""/>
        <dsp:cNvSpPr/>
      </dsp:nvSpPr>
      <dsp:spPr>
        <a:xfrm>
          <a:off x="0" y="772928"/>
          <a:ext cx="4015103" cy="7356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/>
            <a:t>BECCS Stockholm (SE)</a:t>
          </a:r>
          <a:endParaRPr lang="en-US" sz="2200" b="1" kern="1200" dirty="0"/>
        </a:p>
      </dsp:txBody>
      <dsp:txXfrm>
        <a:off x="35913" y="808841"/>
        <a:ext cx="3943277" cy="663858"/>
      </dsp:txXfrm>
    </dsp:sp>
    <dsp:sp modelId="{4731D054-92B0-4877-AFFE-77D097DB1BC4}">
      <dsp:nvSpPr>
        <dsp:cNvPr id="0" name=""/>
        <dsp:cNvSpPr/>
      </dsp:nvSpPr>
      <dsp:spPr>
        <a:xfrm rot="5400000">
          <a:off x="7289809" y="-1655741"/>
          <a:ext cx="588547" cy="71379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b="1" kern="1200" dirty="0" smtClean="0"/>
            <a:t>CCUS at cement plant with storage in North Sea and carbon use for concrete production</a:t>
          </a:r>
          <a:endParaRPr lang="en-US" sz="1700" b="1" kern="1200" dirty="0"/>
        </a:p>
      </dsp:txBody>
      <dsp:txXfrm rot="-5400000">
        <a:off x="4015103" y="1647695"/>
        <a:ext cx="7109230" cy="531087"/>
      </dsp:txXfrm>
    </dsp:sp>
    <dsp:sp modelId="{E5FBC99B-E3A6-497F-A667-3C60A7AFE30E}">
      <dsp:nvSpPr>
        <dsp:cNvPr id="0" name=""/>
        <dsp:cNvSpPr/>
      </dsp:nvSpPr>
      <dsp:spPr>
        <a:xfrm>
          <a:off x="0" y="1545397"/>
          <a:ext cx="4015103" cy="7356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/>
            <a:t>K6 (FR)</a:t>
          </a:r>
          <a:endParaRPr lang="en-US" sz="2200" b="1" kern="1200" dirty="0"/>
        </a:p>
      </dsp:txBody>
      <dsp:txXfrm>
        <a:off x="35913" y="1581310"/>
        <a:ext cx="3943277" cy="663858"/>
      </dsp:txXfrm>
    </dsp:sp>
    <dsp:sp modelId="{317BED06-9575-466C-BC25-E7A36F59B1C6}">
      <dsp:nvSpPr>
        <dsp:cNvPr id="0" name=""/>
        <dsp:cNvSpPr/>
      </dsp:nvSpPr>
      <dsp:spPr>
        <a:xfrm rot="5400000">
          <a:off x="7289809" y="-883271"/>
          <a:ext cx="588547" cy="71379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b="1" kern="1200" dirty="0" smtClean="0"/>
            <a:t>Green hydrogen from water electrolysis and blue hydrogen with CCS, storage in North Sea</a:t>
          </a:r>
          <a:endParaRPr lang="en-US" sz="1700" b="1" kern="1200" dirty="0"/>
        </a:p>
      </dsp:txBody>
      <dsp:txXfrm rot="-5400000">
        <a:off x="4015103" y="2420165"/>
        <a:ext cx="7109230" cy="531087"/>
      </dsp:txXfrm>
    </dsp:sp>
    <dsp:sp modelId="{275BEE1A-E6B5-4099-973A-60AB315764C4}">
      <dsp:nvSpPr>
        <dsp:cNvPr id="0" name=""/>
        <dsp:cNvSpPr/>
      </dsp:nvSpPr>
      <dsp:spPr>
        <a:xfrm>
          <a:off x="0" y="2317866"/>
          <a:ext cx="4015103" cy="7356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smtClean="0"/>
            <a:t>SHARC (FI)</a:t>
          </a:r>
          <a:endParaRPr lang="en-IE" sz="2200" b="1" kern="1200" dirty="0" smtClean="0"/>
        </a:p>
      </dsp:txBody>
      <dsp:txXfrm>
        <a:off x="35913" y="2353779"/>
        <a:ext cx="3943277" cy="663858"/>
      </dsp:txXfrm>
    </dsp:sp>
    <dsp:sp modelId="{EC6BBEBF-5B3A-46CF-82ED-5D74EACD54A3}">
      <dsp:nvSpPr>
        <dsp:cNvPr id="0" name=""/>
        <dsp:cNvSpPr/>
      </dsp:nvSpPr>
      <dsp:spPr>
        <a:xfrm rot="5400000">
          <a:off x="7289809" y="-110802"/>
          <a:ext cx="588547" cy="713796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b="1" kern="1200" dirty="0" smtClean="0"/>
            <a:t>Hydrogen-based direct reduction for steelmaking, including electrolyser</a:t>
          </a:r>
        </a:p>
      </dsp:txBody>
      <dsp:txXfrm rot="-5400000">
        <a:off x="4015103" y="3192634"/>
        <a:ext cx="7109230" cy="531087"/>
      </dsp:txXfrm>
    </dsp:sp>
    <dsp:sp modelId="{21FB88E8-CAC2-4AF1-B997-E16318744E2C}">
      <dsp:nvSpPr>
        <dsp:cNvPr id="0" name=""/>
        <dsp:cNvSpPr/>
      </dsp:nvSpPr>
      <dsp:spPr>
        <a:xfrm>
          <a:off x="0" y="3090335"/>
          <a:ext cx="4015103" cy="7356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err="1" smtClean="0"/>
            <a:t>Hybrit</a:t>
          </a:r>
          <a:r>
            <a:rPr lang="de-AT" sz="2200" b="1" kern="1200" dirty="0" smtClean="0"/>
            <a:t> (SE)</a:t>
          </a:r>
          <a:endParaRPr lang="en-IE" sz="2200" b="1" kern="1200" dirty="0" smtClean="0"/>
        </a:p>
      </dsp:txBody>
      <dsp:txXfrm>
        <a:off x="35913" y="3126248"/>
        <a:ext cx="3943277" cy="663858"/>
      </dsp:txXfrm>
    </dsp:sp>
    <dsp:sp modelId="{851D25BF-1BD1-4C2B-B228-ED26C0367883}">
      <dsp:nvSpPr>
        <dsp:cNvPr id="0" name=""/>
        <dsp:cNvSpPr/>
      </dsp:nvSpPr>
      <dsp:spPr>
        <a:xfrm rot="5400000">
          <a:off x="7289809" y="661666"/>
          <a:ext cx="588547" cy="71379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700" b="1" kern="1200" dirty="0" smtClean="0"/>
            <a:t>Bio-</a:t>
          </a:r>
          <a:r>
            <a:rPr lang="de-AT" sz="1700" b="1" kern="1200" dirty="0" err="1" smtClean="0"/>
            <a:t>based</a:t>
          </a:r>
          <a:r>
            <a:rPr lang="de-AT" sz="1700" b="1" kern="1200" dirty="0" smtClean="0"/>
            <a:t> </a:t>
          </a:r>
          <a:r>
            <a:rPr lang="en-IE" sz="1700" b="1" kern="1200" dirty="0" smtClean="0"/>
            <a:t>methanol from municipal waste</a:t>
          </a:r>
          <a:endParaRPr lang="en-US" sz="1700" b="1" kern="1200" dirty="0"/>
        </a:p>
      </dsp:txBody>
      <dsp:txXfrm rot="-5400000">
        <a:off x="4015103" y="3965102"/>
        <a:ext cx="7109230" cy="531087"/>
      </dsp:txXfrm>
    </dsp:sp>
    <dsp:sp modelId="{6FA5244D-8B31-49D9-8290-2C9478DDEAD1}">
      <dsp:nvSpPr>
        <dsp:cNvPr id="0" name=""/>
        <dsp:cNvSpPr/>
      </dsp:nvSpPr>
      <dsp:spPr>
        <a:xfrm>
          <a:off x="0" y="3862804"/>
          <a:ext cx="4015103" cy="7356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smtClean="0"/>
            <a:t>ECOPLANTA (ES)</a:t>
          </a:r>
          <a:endParaRPr lang="en-US" sz="2200" b="1" kern="1200" dirty="0"/>
        </a:p>
      </dsp:txBody>
      <dsp:txXfrm>
        <a:off x="35913" y="3898717"/>
        <a:ext cx="3943277" cy="663858"/>
      </dsp:txXfrm>
    </dsp:sp>
    <dsp:sp modelId="{ED439174-0619-4B75-AA66-ED235CF50C59}">
      <dsp:nvSpPr>
        <dsp:cNvPr id="0" name=""/>
        <dsp:cNvSpPr/>
      </dsp:nvSpPr>
      <dsp:spPr>
        <a:xfrm rot="5400000">
          <a:off x="7289809" y="1434135"/>
          <a:ext cx="588547" cy="71379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700" b="1" kern="1200" dirty="0" err="1" smtClean="0"/>
            <a:t>Bifacial</a:t>
          </a:r>
          <a:r>
            <a:rPr lang="de-AT" sz="1700" b="1" kern="1200" dirty="0" smtClean="0"/>
            <a:t> </a:t>
          </a:r>
          <a:r>
            <a:rPr lang="de-AT" sz="1700" b="1" kern="1200" dirty="0" err="1" smtClean="0"/>
            <a:t>heterojunction</a:t>
          </a:r>
          <a:r>
            <a:rPr lang="de-AT" sz="1700" b="1" kern="1200" dirty="0" smtClean="0"/>
            <a:t> </a:t>
          </a:r>
          <a:r>
            <a:rPr lang="en-IE" sz="1700" b="1" kern="1200" dirty="0" smtClean="0"/>
            <a:t>photovoltaic cells production at GW scale</a:t>
          </a:r>
          <a:endParaRPr lang="en-US" sz="1700" b="1" kern="1200" dirty="0"/>
        </a:p>
      </dsp:txBody>
      <dsp:txXfrm rot="-5400000">
        <a:off x="4015103" y="4737571"/>
        <a:ext cx="7109230" cy="531087"/>
      </dsp:txXfrm>
    </dsp:sp>
    <dsp:sp modelId="{CA0269D0-1347-4933-9FF0-2833140318CC}">
      <dsp:nvSpPr>
        <dsp:cNvPr id="0" name=""/>
        <dsp:cNvSpPr/>
      </dsp:nvSpPr>
      <dsp:spPr>
        <a:xfrm>
          <a:off x="0" y="4635273"/>
          <a:ext cx="4015103" cy="7356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200" b="1" kern="1200" dirty="0" smtClean="0"/>
            <a:t>TANGO (IT)</a:t>
          </a:r>
          <a:endParaRPr lang="en-US" sz="2200" b="1" kern="1200" dirty="0"/>
        </a:p>
      </dsp:txBody>
      <dsp:txXfrm>
        <a:off x="35913" y="4671186"/>
        <a:ext cx="3943277" cy="663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4C2C-E39A-4F3C-8578-778790847014}">
      <dsp:nvSpPr>
        <dsp:cNvPr id="0" name=""/>
        <dsp:cNvSpPr/>
      </dsp:nvSpPr>
      <dsp:spPr>
        <a:xfrm>
          <a:off x="1082" y="0"/>
          <a:ext cx="2814866" cy="52602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1" kern="1200" dirty="0" smtClean="0"/>
            <a:t>Grants </a:t>
          </a:r>
          <a:r>
            <a:rPr lang="de-AT" sz="2800" b="1" kern="1200" dirty="0" err="1" smtClean="0"/>
            <a:t>of</a:t>
          </a:r>
          <a:r>
            <a:rPr lang="de-AT" sz="2800" b="1" kern="1200" dirty="0" smtClean="0"/>
            <a:t> EUR 1.5 </a:t>
          </a:r>
          <a:r>
            <a:rPr lang="de-AT" sz="2800" b="1" kern="1200" dirty="0" err="1" smtClean="0"/>
            <a:t>billion</a:t>
          </a:r>
          <a:endParaRPr lang="en-US" sz="2800" b="1" kern="1200" dirty="0"/>
        </a:p>
      </dsp:txBody>
      <dsp:txXfrm>
        <a:off x="1082" y="0"/>
        <a:ext cx="2814866" cy="1578077"/>
      </dsp:txXfrm>
    </dsp:sp>
    <dsp:sp modelId="{E24BFC3B-4816-41AB-BB0D-1189F485014F}">
      <dsp:nvSpPr>
        <dsp:cNvPr id="0" name=""/>
        <dsp:cNvSpPr/>
      </dsp:nvSpPr>
      <dsp:spPr>
        <a:xfrm>
          <a:off x="282569" y="1579618"/>
          <a:ext cx="2251893" cy="1586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 50% </a:t>
          </a:r>
          <a:r>
            <a:rPr lang="de-AT" sz="1700" kern="1200" dirty="0" err="1" smtClean="0"/>
            <a:t>increase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compared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to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first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call</a:t>
          </a:r>
          <a:endParaRPr lang="en-US" sz="1700" kern="1200" dirty="0"/>
        </a:p>
      </dsp:txBody>
      <dsp:txXfrm>
        <a:off x="329023" y="1626072"/>
        <a:ext cx="2158985" cy="1493132"/>
      </dsp:txXfrm>
    </dsp:sp>
    <dsp:sp modelId="{A7AB648D-5705-4CC8-B26A-14BC9C665A33}">
      <dsp:nvSpPr>
        <dsp:cNvPr id="0" name=""/>
        <dsp:cNvSpPr/>
      </dsp:nvSpPr>
      <dsp:spPr>
        <a:xfrm>
          <a:off x="282569" y="3409664"/>
          <a:ext cx="2251893" cy="1586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16995"/>
                <a:satOff val="1585"/>
                <a:lumOff val="17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16995"/>
                <a:satOff val="1585"/>
                <a:lumOff val="17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16995"/>
                <a:satOff val="1585"/>
                <a:lumOff val="17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Project </a:t>
          </a:r>
          <a:r>
            <a:rPr lang="de-AT" sz="1700" kern="1200" dirty="0" err="1" smtClean="0"/>
            <a:t>development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assistance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available</a:t>
          </a:r>
          <a:r>
            <a:rPr lang="de-AT" sz="1700" kern="1200" dirty="0" smtClean="0"/>
            <a:t> </a:t>
          </a:r>
          <a:r>
            <a:rPr lang="de-AT" sz="1700" kern="1200" dirty="0" err="1" smtClean="0"/>
            <a:t>for</a:t>
          </a:r>
          <a:r>
            <a:rPr lang="de-AT" sz="1700" kern="1200" dirty="0" smtClean="0"/>
            <a:t> 20 promising </a:t>
          </a:r>
          <a:r>
            <a:rPr lang="de-AT" sz="1700" kern="1200" dirty="0" err="1" smtClean="0"/>
            <a:t>projects</a:t>
          </a:r>
          <a:endParaRPr lang="en-US" sz="1700" kern="1200" dirty="0"/>
        </a:p>
      </dsp:txBody>
      <dsp:txXfrm>
        <a:off x="329023" y="3456118"/>
        <a:ext cx="2158985" cy="1493132"/>
      </dsp:txXfrm>
    </dsp:sp>
    <dsp:sp modelId="{149F7A40-4A20-476F-A3F5-ABBB7E23FAA8}">
      <dsp:nvSpPr>
        <dsp:cNvPr id="0" name=""/>
        <dsp:cNvSpPr/>
      </dsp:nvSpPr>
      <dsp:spPr>
        <a:xfrm>
          <a:off x="3027064" y="0"/>
          <a:ext cx="2814866" cy="52602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0" kern="1200" dirty="0"/>
            <a:t>Call text largely similar to </a:t>
          </a:r>
          <a:r>
            <a:rPr lang="en-GB" sz="2800" b="1" i="0" kern="1200" dirty="0" smtClean="0"/>
            <a:t>first call</a:t>
          </a:r>
          <a:endParaRPr lang="en-GB" sz="2800" b="1" i="0" kern="1200" dirty="0"/>
        </a:p>
      </dsp:txBody>
      <dsp:txXfrm>
        <a:off x="3027064" y="0"/>
        <a:ext cx="2814866" cy="1578077"/>
      </dsp:txXfrm>
    </dsp:sp>
    <dsp:sp modelId="{18AC4F6A-4AD1-44FD-81CB-CBFA930E49D6}">
      <dsp:nvSpPr>
        <dsp:cNvPr id="0" name=""/>
        <dsp:cNvSpPr/>
      </dsp:nvSpPr>
      <dsp:spPr>
        <a:xfrm>
          <a:off x="3308550" y="1578527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233990"/>
                <a:satOff val="3170"/>
                <a:lumOff val="34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233990"/>
                <a:satOff val="3170"/>
                <a:lumOff val="34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233990"/>
                <a:satOff val="3170"/>
                <a:lumOff val="34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Only targeted improvements based on feedback from first calls</a:t>
          </a:r>
          <a:endParaRPr lang="en-GB" sz="1700" kern="1200" dirty="0"/>
        </a:p>
      </dsp:txBody>
      <dsp:txXfrm>
        <a:off x="3338818" y="1608795"/>
        <a:ext cx="2191357" cy="972894"/>
      </dsp:txXfrm>
    </dsp:sp>
    <dsp:sp modelId="{F8E1C74A-141C-4B58-AB0F-2B98EB814D3F}">
      <dsp:nvSpPr>
        <dsp:cNvPr id="0" name=""/>
        <dsp:cNvSpPr/>
      </dsp:nvSpPr>
      <dsp:spPr>
        <a:xfrm>
          <a:off x="3308550" y="2770946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350985"/>
                <a:satOff val="4755"/>
                <a:lumOff val="52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350985"/>
                <a:satOff val="4755"/>
                <a:lumOff val="52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350985"/>
                <a:satOff val="4755"/>
                <a:lumOff val="52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Easy resubmission for the projects which were not selected in the 1</a:t>
          </a:r>
          <a:r>
            <a:rPr lang="en-US" sz="1700" kern="1200" baseline="30000" dirty="0" smtClean="0"/>
            <a:t>st</a:t>
          </a:r>
          <a:r>
            <a:rPr lang="en-US" sz="1700" kern="1200" dirty="0" smtClean="0"/>
            <a:t> call</a:t>
          </a:r>
          <a:endParaRPr lang="en-GB" sz="1700" kern="1200" dirty="0"/>
        </a:p>
      </dsp:txBody>
      <dsp:txXfrm>
        <a:off x="3338818" y="2801214"/>
        <a:ext cx="2191357" cy="972894"/>
      </dsp:txXfrm>
    </dsp:sp>
    <dsp:sp modelId="{ECA7F68E-CF49-40C6-A9EE-131B2AE1E15A}">
      <dsp:nvSpPr>
        <dsp:cNvPr id="0" name=""/>
        <dsp:cNvSpPr/>
      </dsp:nvSpPr>
      <dsp:spPr>
        <a:xfrm>
          <a:off x="3308550" y="3963366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467980"/>
                <a:satOff val="6339"/>
                <a:lumOff val="69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4467980"/>
                <a:satOff val="6339"/>
                <a:lumOff val="69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4467980"/>
                <a:satOff val="6339"/>
                <a:lumOff val="69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Stable documents to allow better guidance for new applicants</a:t>
          </a:r>
          <a:endParaRPr lang="en-GB" sz="1700" kern="1200" dirty="0"/>
        </a:p>
      </dsp:txBody>
      <dsp:txXfrm>
        <a:off x="3338818" y="3993634"/>
        <a:ext cx="2191357" cy="972894"/>
      </dsp:txXfrm>
    </dsp:sp>
    <dsp:sp modelId="{77327898-7709-485C-BF6A-C7DB1EC49DF2}">
      <dsp:nvSpPr>
        <dsp:cNvPr id="0" name=""/>
        <dsp:cNvSpPr/>
      </dsp:nvSpPr>
      <dsp:spPr>
        <a:xfrm>
          <a:off x="6053045" y="0"/>
          <a:ext cx="2814866" cy="52602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Already open</a:t>
          </a:r>
          <a:endParaRPr lang="en-GB" sz="2800" b="1" kern="1200" dirty="0"/>
        </a:p>
      </dsp:txBody>
      <dsp:txXfrm>
        <a:off x="6053045" y="0"/>
        <a:ext cx="2814866" cy="1578077"/>
      </dsp:txXfrm>
    </dsp:sp>
    <dsp:sp modelId="{BF96A47A-9410-4CDE-AE6C-53A85AAE28D4}">
      <dsp:nvSpPr>
        <dsp:cNvPr id="0" name=""/>
        <dsp:cNvSpPr/>
      </dsp:nvSpPr>
      <dsp:spPr>
        <a:xfrm>
          <a:off x="6334532" y="1578527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584975"/>
                <a:satOff val="7924"/>
                <a:lumOff val="86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584975"/>
                <a:satOff val="7924"/>
                <a:lumOff val="86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584975"/>
                <a:satOff val="7924"/>
                <a:lumOff val="86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Launched on 26 October 2021</a:t>
          </a:r>
          <a:endParaRPr lang="en-GB" sz="1700" kern="1200" dirty="0"/>
        </a:p>
      </dsp:txBody>
      <dsp:txXfrm>
        <a:off x="6364800" y="1608795"/>
        <a:ext cx="2191357" cy="972894"/>
      </dsp:txXfrm>
    </dsp:sp>
    <dsp:sp modelId="{4B5F3733-9051-4491-A643-29452EB9AF5A}">
      <dsp:nvSpPr>
        <dsp:cNvPr id="0" name=""/>
        <dsp:cNvSpPr/>
      </dsp:nvSpPr>
      <dsp:spPr>
        <a:xfrm>
          <a:off x="6334532" y="2770946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701970"/>
                <a:satOff val="9509"/>
                <a:lumOff val="104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701970"/>
                <a:satOff val="9509"/>
                <a:lumOff val="104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701970"/>
                <a:satOff val="9509"/>
                <a:lumOff val="104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Submission deadline on 3 March 2022</a:t>
          </a:r>
          <a:endParaRPr lang="en-GB" sz="1700" kern="1200" dirty="0"/>
        </a:p>
      </dsp:txBody>
      <dsp:txXfrm>
        <a:off x="6364800" y="2801214"/>
        <a:ext cx="2191357" cy="972894"/>
      </dsp:txXfrm>
    </dsp:sp>
    <dsp:sp modelId="{B6F10123-8020-4482-B798-AD2B0A23C6FE}">
      <dsp:nvSpPr>
        <dsp:cNvPr id="0" name=""/>
        <dsp:cNvSpPr/>
      </dsp:nvSpPr>
      <dsp:spPr>
        <a:xfrm>
          <a:off x="6334532" y="3963366"/>
          <a:ext cx="2251893" cy="103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818965"/>
                <a:satOff val="11094"/>
                <a:lumOff val="12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818965"/>
                <a:satOff val="11094"/>
                <a:lumOff val="12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Results from single-stage evaluation expected for Q3 2022</a:t>
          </a:r>
          <a:endParaRPr lang="en-GB" sz="1700" kern="1200" dirty="0"/>
        </a:p>
      </dsp:txBody>
      <dsp:txXfrm>
        <a:off x="6364800" y="3993634"/>
        <a:ext cx="2191357" cy="972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91F1-928A-4D4B-ABAF-CA9CFA5391F5}">
      <dsp:nvSpPr>
        <dsp:cNvPr id="0" name=""/>
        <dsp:cNvSpPr/>
      </dsp:nvSpPr>
      <dsp:spPr>
        <a:xfrm>
          <a:off x="801" y="117916"/>
          <a:ext cx="3449603" cy="413952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b="1" kern="1200" dirty="0" smtClean="0"/>
            <a:t>13 </a:t>
          </a:r>
          <a:r>
            <a:rPr lang="de-AT" sz="3300" b="1" kern="1200" dirty="0" err="1" smtClean="0"/>
            <a:t>January</a:t>
          </a:r>
          <a:r>
            <a:rPr lang="de-AT" sz="3300" b="1" kern="1200" dirty="0" smtClean="0"/>
            <a:t> 2022</a:t>
          </a:r>
          <a:endParaRPr lang="en-US" sz="3300" b="1" kern="1200" dirty="0"/>
        </a:p>
      </dsp:txBody>
      <dsp:txXfrm rot="16200000">
        <a:off x="-1351442" y="1470160"/>
        <a:ext cx="3394409" cy="689920"/>
      </dsp:txXfrm>
    </dsp:sp>
    <dsp:sp modelId="{DAB3EC47-9375-463B-B325-E280F206CDC4}">
      <dsp:nvSpPr>
        <dsp:cNvPr id="0" name=""/>
        <dsp:cNvSpPr/>
      </dsp:nvSpPr>
      <dsp:spPr>
        <a:xfrm>
          <a:off x="690722" y="117916"/>
          <a:ext cx="2569954" cy="413952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kern="1200" dirty="0" smtClean="0"/>
            <a:t>Seminar on </a:t>
          </a:r>
          <a:r>
            <a:rPr lang="de-AT" sz="3300" kern="1200" dirty="0" err="1" smtClean="0"/>
            <a:t>lessons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learnt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from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first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call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for</a:t>
          </a:r>
          <a:r>
            <a:rPr lang="de-AT" sz="3300" kern="1200" dirty="0" smtClean="0"/>
            <a:t> large-</a:t>
          </a:r>
          <a:r>
            <a:rPr lang="de-AT" sz="3300" kern="1200" dirty="0" err="1" smtClean="0"/>
            <a:t>scale</a:t>
          </a:r>
          <a:r>
            <a:rPr lang="de-AT" sz="3300" kern="1200" dirty="0" smtClean="0"/>
            <a:t> </a:t>
          </a:r>
          <a:r>
            <a:rPr lang="de-AT" sz="3300" kern="1200" dirty="0" err="1" smtClean="0"/>
            <a:t>projects</a:t>
          </a:r>
          <a:endParaRPr lang="en-US" sz="3300" kern="1200" dirty="0"/>
        </a:p>
      </dsp:txBody>
      <dsp:txXfrm>
        <a:off x="690722" y="117916"/>
        <a:ext cx="2569954" cy="4139523"/>
      </dsp:txXfrm>
    </dsp:sp>
    <dsp:sp modelId="{81F7088F-6B68-40AB-BB69-CB024CC3CF1C}">
      <dsp:nvSpPr>
        <dsp:cNvPr id="0" name=""/>
        <dsp:cNvSpPr/>
      </dsp:nvSpPr>
      <dsp:spPr>
        <a:xfrm>
          <a:off x="3571140" y="117916"/>
          <a:ext cx="3449603" cy="413952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1" kern="1200" dirty="0" smtClean="0"/>
            <a:t>3 March 2022</a:t>
          </a:r>
          <a:endParaRPr lang="en-GB" sz="3300" b="1" kern="1200" dirty="0"/>
        </a:p>
      </dsp:txBody>
      <dsp:txXfrm rot="16200000">
        <a:off x="2218896" y="1470160"/>
        <a:ext cx="3394409" cy="689920"/>
      </dsp:txXfrm>
    </dsp:sp>
    <dsp:sp modelId="{6601F87A-88C5-409B-9F15-3D330230AE3F}">
      <dsp:nvSpPr>
        <dsp:cNvPr id="0" name=""/>
        <dsp:cNvSpPr/>
      </dsp:nvSpPr>
      <dsp:spPr>
        <a:xfrm rot="5400000">
          <a:off x="3284102" y="3409206"/>
          <a:ext cx="608573" cy="51744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1CD206-F98A-4D4B-86BB-2CA7D04AE197}">
      <dsp:nvSpPr>
        <dsp:cNvPr id="0" name=""/>
        <dsp:cNvSpPr/>
      </dsp:nvSpPr>
      <dsp:spPr>
        <a:xfrm>
          <a:off x="4261061" y="117916"/>
          <a:ext cx="2569954" cy="413952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Submission deadline for second call for large-scale projects</a:t>
          </a:r>
          <a:endParaRPr lang="en-GB" sz="3300" kern="1200" dirty="0"/>
        </a:p>
      </dsp:txBody>
      <dsp:txXfrm>
        <a:off x="4261061" y="117916"/>
        <a:ext cx="2569954" cy="4139523"/>
      </dsp:txXfrm>
    </dsp:sp>
    <dsp:sp modelId="{81AB8F4F-5F31-4B13-884C-A08A01582A05}">
      <dsp:nvSpPr>
        <dsp:cNvPr id="0" name=""/>
        <dsp:cNvSpPr/>
      </dsp:nvSpPr>
      <dsp:spPr>
        <a:xfrm>
          <a:off x="7142273" y="117916"/>
          <a:ext cx="3449603" cy="413952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1" kern="1200" dirty="0" smtClean="0"/>
            <a:t>March 2022</a:t>
          </a:r>
          <a:endParaRPr lang="en-GB" sz="3300" b="1" kern="1200" dirty="0"/>
        </a:p>
      </dsp:txBody>
      <dsp:txXfrm rot="16200000">
        <a:off x="5790029" y="1470160"/>
        <a:ext cx="3394409" cy="689920"/>
      </dsp:txXfrm>
    </dsp:sp>
    <dsp:sp modelId="{50F8BA16-F188-4494-B611-CDBDC1073A2E}">
      <dsp:nvSpPr>
        <dsp:cNvPr id="0" name=""/>
        <dsp:cNvSpPr/>
      </dsp:nvSpPr>
      <dsp:spPr>
        <a:xfrm rot="5400000">
          <a:off x="6854441" y="3409206"/>
          <a:ext cx="608573" cy="51744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0D6ABBC-BAC6-4023-88AE-0C878BECF290}">
      <dsp:nvSpPr>
        <dsp:cNvPr id="0" name=""/>
        <dsp:cNvSpPr/>
      </dsp:nvSpPr>
      <dsp:spPr>
        <a:xfrm>
          <a:off x="7832194" y="117916"/>
          <a:ext cx="2569954" cy="413952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Launch of second call for small-scale projects</a:t>
          </a:r>
          <a:endParaRPr lang="en-GB" sz="3300" kern="1200" dirty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Expected submission deadline late August 2022</a:t>
          </a:r>
          <a:endParaRPr lang="en-GB" sz="3300" kern="1200" dirty="0"/>
        </a:p>
      </dsp:txBody>
      <dsp:txXfrm>
        <a:off x="7832194" y="117916"/>
        <a:ext cx="2569954" cy="413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3F66-1676-448F-A125-FC45FED5253C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744C-946E-4385-A1AE-0006C621F54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63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40F60-8A86-4272-89DB-C08BFD98601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7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40F60-8A86-4272-89DB-C08BFD98601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2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744C-946E-4385-A1AE-0006C621F54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42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5"/>
          <a:stretch/>
        </p:blipFill>
        <p:spPr>
          <a:xfrm>
            <a:off x="23053" y="1535373"/>
            <a:ext cx="12168947" cy="532262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6AB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162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9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65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9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640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800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23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94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33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9"/>
          <a:stretch/>
        </p:blipFill>
        <p:spPr>
          <a:xfrm>
            <a:off x="-9024" y="1880171"/>
            <a:ext cx="12201023" cy="498296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6AB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0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35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78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152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8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89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291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898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80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271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0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6AB5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12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7646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6AB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8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 rot="10800000">
            <a:off x="-94759" y="27772"/>
            <a:ext cx="12344400" cy="2841552"/>
          </a:xfrm>
          <a:custGeom>
            <a:avLst/>
            <a:gdLst>
              <a:gd name="connsiteX0" fmla="*/ 0 w 12203141"/>
              <a:gd name="connsiteY0" fmla="*/ 0 h 5054600"/>
              <a:gd name="connsiteX1" fmla="*/ 12203141 w 12203141"/>
              <a:gd name="connsiteY1" fmla="*/ 0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  <a:gd name="connsiteX0" fmla="*/ 0 w 12203141"/>
              <a:gd name="connsiteY0" fmla="*/ 0 h 5054600"/>
              <a:gd name="connsiteX1" fmla="*/ 12072512 w 12203141"/>
              <a:gd name="connsiteY1" fmla="*/ 1436914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  <a:gd name="connsiteX0" fmla="*/ 0 w 12203141"/>
              <a:gd name="connsiteY0" fmla="*/ 0 h 5054600"/>
              <a:gd name="connsiteX1" fmla="*/ 12184480 w 12203141"/>
              <a:gd name="connsiteY1" fmla="*/ 1026367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41" h="5054600">
                <a:moveTo>
                  <a:pt x="0" y="0"/>
                </a:moveTo>
                <a:lnTo>
                  <a:pt x="12184480" y="1026367"/>
                </a:lnTo>
                <a:cubicBezTo>
                  <a:pt x="12190700" y="2369111"/>
                  <a:pt x="12196921" y="3711856"/>
                  <a:pt x="12203141" y="5054600"/>
                </a:cubicBezTo>
                <a:lnTo>
                  <a:pt x="0" y="5054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-17508" y="2075201"/>
            <a:ext cx="12203141" cy="794124"/>
          </a:xfrm>
          <a:custGeom>
            <a:avLst/>
            <a:gdLst>
              <a:gd name="connsiteX0" fmla="*/ 0 w 12203141"/>
              <a:gd name="connsiteY0" fmla="*/ 0 h 1425645"/>
              <a:gd name="connsiteX1" fmla="*/ 12203141 w 12203141"/>
              <a:gd name="connsiteY1" fmla="*/ 1025595 h 1425645"/>
              <a:gd name="connsiteX2" fmla="*/ 12203141 w 12203141"/>
              <a:gd name="connsiteY2" fmla="*/ 1425645 h 1425645"/>
              <a:gd name="connsiteX3" fmla="*/ 1615 w 12203141"/>
              <a:gd name="connsiteY3" fmla="*/ 96907 h 1425645"/>
              <a:gd name="connsiteX4" fmla="*/ 0 w 12203141"/>
              <a:gd name="connsiteY4" fmla="*/ 0 h 14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41" h="1425645">
                <a:moveTo>
                  <a:pt x="0" y="0"/>
                </a:moveTo>
                <a:lnTo>
                  <a:pt x="12203141" y="1025595"/>
                </a:lnTo>
                <a:lnTo>
                  <a:pt x="12203141" y="1425645"/>
                </a:lnTo>
                <a:lnTo>
                  <a:pt x="1615" y="96907"/>
                </a:lnTo>
                <a:cubicBezTo>
                  <a:pt x="2259" y="73738"/>
                  <a:pt x="2902" y="50569"/>
                  <a:pt x="0" y="0"/>
                </a:cubicBezTo>
                <a:close/>
              </a:path>
            </a:pathLst>
          </a:custGeom>
          <a:solidFill>
            <a:srgbClr val="6AB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CD3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05912" y="0"/>
            <a:ext cx="32288" cy="2075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478636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242441" y="3037837"/>
            <a:ext cx="679276" cy="128324"/>
            <a:chOff x="1689100" y="5142176"/>
            <a:chExt cx="679276" cy="128324"/>
          </a:xfrm>
        </p:grpSpPr>
        <p:sp>
          <p:nvSpPr>
            <p:cNvPr id="18" name="Oval 17"/>
            <p:cNvSpPr/>
            <p:nvPr/>
          </p:nvSpPr>
          <p:spPr>
            <a:xfrm>
              <a:off x="1689100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57284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241376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73192" y="5142176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4437620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201425" y="3037837"/>
            <a:ext cx="679276" cy="128324"/>
            <a:chOff x="1689100" y="5142176"/>
            <a:chExt cx="679276" cy="128324"/>
          </a:xfrm>
        </p:grpSpPr>
        <p:sp>
          <p:nvSpPr>
            <p:cNvPr id="26" name="Oval 25"/>
            <p:cNvSpPr/>
            <p:nvPr/>
          </p:nvSpPr>
          <p:spPr>
            <a:xfrm>
              <a:off x="1689100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57284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241376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73192" y="5142176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7396604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9160409" y="3037837"/>
            <a:ext cx="679276" cy="128324"/>
            <a:chOff x="1689100" y="5142176"/>
            <a:chExt cx="679276" cy="128324"/>
          </a:xfrm>
        </p:grpSpPr>
        <p:sp>
          <p:nvSpPr>
            <p:cNvPr id="34" name="Oval 33"/>
            <p:cNvSpPr/>
            <p:nvPr/>
          </p:nvSpPr>
          <p:spPr>
            <a:xfrm>
              <a:off x="1689100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057284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41376" y="5143500"/>
              <a:ext cx="127000" cy="127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873192" y="5142176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1057670" y="591069"/>
            <a:ext cx="10414510" cy="116133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6AB5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97273" y="3521398"/>
            <a:ext cx="2280525" cy="2362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56257" y="3521398"/>
            <a:ext cx="2280525" cy="2362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15241" y="3521398"/>
            <a:ext cx="2280525" cy="2362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5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 rot="10800000">
            <a:off x="-94759" y="27772"/>
            <a:ext cx="12344400" cy="6830228"/>
          </a:xfrm>
          <a:custGeom>
            <a:avLst/>
            <a:gdLst>
              <a:gd name="connsiteX0" fmla="*/ 0 w 12203141"/>
              <a:gd name="connsiteY0" fmla="*/ 0 h 5054600"/>
              <a:gd name="connsiteX1" fmla="*/ 12203141 w 12203141"/>
              <a:gd name="connsiteY1" fmla="*/ 0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  <a:gd name="connsiteX0" fmla="*/ 0 w 12203141"/>
              <a:gd name="connsiteY0" fmla="*/ 0 h 5054600"/>
              <a:gd name="connsiteX1" fmla="*/ 12072512 w 12203141"/>
              <a:gd name="connsiteY1" fmla="*/ 1436914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  <a:gd name="connsiteX0" fmla="*/ 0 w 12203141"/>
              <a:gd name="connsiteY0" fmla="*/ 0 h 5054600"/>
              <a:gd name="connsiteX1" fmla="*/ 12184480 w 12203141"/>
              <a:gd name="connsiteY1" fmla="*/ 1026367 h 5054600"/>
              <a:gd name="connsiteX2" fmla="*/ 12203141 w 12203141"/>
              <a:gd name="connsiteY2" fmla="*/ 5054600 h 5054600"/>
              <a:gd name="connsiteX3" fmla="*/ 0 w 12203141"/>
              <a:gd name="connsiteY3" fmla="*/ 5054600 h 5054600"/>
              <a:gd name="connsiteX4" fmla="*/ 0 w 12203141"/>
              <a:gd name="connsiteY4" fmla="*/ 0 h 50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41" h="5054600">
                <a:moveTo>
                  <a:pt x="0" y="0"/>
                </a:moveTo>
                <a:lnTo>
                  <a:pt x="12184480" y="1026367"/>
                </a:lnTo>
                <a:cubicBezTo>
                  <a:pt x="12190700" y="2369111"/>
                  <a:pt x="12196921" y="3711856"/>
                  <a:pt x="12203141" y="5054600"/>
                </a:cubicBezTo>
                <a:lnTo>
                  <a:pt x="0" y="5054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-94759" y="2075201"/>
            <a:ext cx="12344400" cy="794124"/>
          </a:xfrm>
          <a:custGeom>
            <a:avLst/>
            <a:gdLst>
              <a:gd name="connsiteX0" fmla="*/ 0 w 12203141"/>
              <a:gd name="connsiteY0" fmla="*/ 0 h 1425645"/>
              <a:gd name="connsiteX1" fmla="*/ 12203141 w 12203141"/>
              <a:gd name="connsiteY1" fmla="*/ 1025595 h 1425645"/>
              <a:gd name="connsiteX2" fmla="*/ 12203141 w 12203141"/>
              <a:gd name="connsiteY2" fmla="*/ 1425645 h 1425645"/>
              <a:gd name="connsiteX3" fmla="*/ 1615 w 12203141"/>
              <a:gd name="connsiteY3" fmla="*/ 96907 h 1425645"/>
              <a:gd name="connsiteX4" fmla="*/ 0 w 12203141"/>
              <a:gd name="connsiteY4" fmla="*/ 0 h 142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141" h="1425645">
                <a:moveTo>
                  <a:pt x="0" y="0"/>
                </a:moveTo>
                <a:lnTo>
                  <a:pt x="12203141" y="1025595"/>
                </a:lnTo>
                <a:lnTo>
                  <a:pt x="12203141" y="1425645"/>
                </a:lnTo>
                <a:lnTo>
                  <a:pt x="1615" y="96907"/>
                </a:lnTo>
                <a:cubicBezTo>
                  <a:pt x="2259" y="73738"/>
                  <a:pt x="2902" y="50569"/>
                  <a:pt x="0" y="0"/>
                </a:cubicBezTo>
                <a:close/>
              </a:path>
            </a:pathLst>
          </a:custGeom>
          <a:solidFill>
            <a:srgbClr val="6AB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CD3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05912" y="0"/>
            <a:ext cx="32288" cy="2075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478636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437620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7396604" y="2720796"/>
            <a:ext cx="2717800" cy="337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1057670" y="591069"/>
            <a:ext cx="10414510" cy="116133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6AB5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TextBox 37"/>
          <p:cNvSpPr txBox="1"/>
          <p:nvPr userDrawn="1"/>
        </p:nvSpPr>
        <p:spPr>
          <a:xfrm>
            <a:off x="-118668" y="2136303"/>
            <a:ext cx="3096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accent1">
                    <a:lumMod val="20000"/>
                    <a:lumOff val="8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01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2889557" y="2136303"/>
            <a:ext cx="3096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accent1">
                    <a:lumMod val="20000"/>
                    <a:lumOff val="8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848541" y="2136303"/>
            <a:ext cx="3096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accent1">
                    <a:lumMod val="20000"/>
                    <a:lumOff val="8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03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64413" y="3643313"/>
            <a:ext cx="2280525" cy="222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56257" y="3643313"/>
            <a:ext cx="2280525" cy="222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15241" y="3643313"/>
            <a:ext cx="2280525" cy="222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9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1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emf"/><Relationship Id="rId7" Type="http://schemas.openxmlformats.org/officeDocument/2006/relationships/hyperlink" Target="https://bit.ly/2WxK8w7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europa.eu/!QB67b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hyperlink" Target="https://europa.eu/!rx34Dt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75" y="1599167"/>
            <a:ext cx="10065224" cy="872647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Fund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00798"/>
            <a:ext cx="7072301" cy="471486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174302" y="1722953"/>
            <a:ext cx="3312020" cy="40705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GB" sz="2000" dirty="0"/>
              <a:t>3 small-scale projects focusing on: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decarbonisation</a:t>
            </a:r>
            <a:r>
              <a:rPr lang="en-US" sz="2000" dirty="0"/>
              <a:t> of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glass production </a:t>
            </a:r>
            <a:r>
              <a:rPr lang="en-US" sz="2000" dirty="0"/>
              <a:t>in France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renewable heat for an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energy-intensive malt production</a:t>
            </a:r>
            <a:r>
              <a:rPr lang="en-US" sz="2000" dirty="0"/>
              <a:t> process in Croatia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</a:t>
            </a:r>
            <a:r>
              <a:rPr lang="en-US" sz="2000" baseline="-25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capture </a:t>
            </a:r>
            <a:r>
              <a:rPr lang="en-US" sz="2000" dirty="0">
                <a:solidFill>
                  <a:srgbClr val="4D4D4D"/>
                </a:solidFill>
              </a:rPr>
              <a:t>and </a:t>
            </a:r>
            <a:r>
              <a:rPr lang="en-US" sz="2000" dirty="0" smtClean="0">
                <a:solidFill>
                  <a:srgbClr val="4D4D4D"/>
                </a:solidFill>
              </a:rPr>
              <a:t>miner</a:t>
            </a:r>
            <a:r>
              <a:rPr lang="en-US" sz="2000" dirty="0" smtClean="0">
                <a:solidFill>
                  <a:srgbClr val="4D4D4D"/>
                </a:solidFill>
              </a:rPr>
              <a:t>al </a:t>
            </a:r>
            <a:r>
              <a:rPr lang="en-US" sz="2000" dirty="0">
                <a:solidFill>
                  <a:srgbClr val="4D4D4D"/>
                </a:solidFill>
              </a:rPr>
              <a:t>storage </a:t>
            </a:r>
            <a:r>
              <a:rPr lang="en-US" sz="2000" dirty="0"/>
              <a:t>in Iceland</a:t>
            </a:r>
            <a:endParaRPr lang="en-IE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Innovation Fund grant agreements signed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9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recommendations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3926" y="1594880"/>
            <a:ext cx="8820177" cy="48747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C9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preparing your application and make sure to have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the supporting documents ready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 carefully all the requirements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(including the admissibility and eligibility ones)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 familiar with and follow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call methodologies and guidance (GHG and relevant costs)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our helpdesk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wait the last day to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 submitting, please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consistency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 different parts and documents of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3202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2233" y="404204"/>
            <a:ext cx="8881199" cy="782357"/>
          </a:xfrm>
        </p:spPr>
        <p:txBody>
          <a:bodyPr/>
          <a:lstStyle/>
          <a:p>
            <a:r>
              <a:rPr lang="en-GB" dirty="0"/>
              <a:t>Innovation Fund – 2</a:t>
            </a:r>
            <a:r>
              <a:rPr lang="en-GB" baseline="30000" dirty="0"/>
              <a:t>nd</a:t>
            </a:r>
            <a:r>
              <a:rPr lang="en-GB" dirty="0"/>
              <a:t> call for large-scale projects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4535103"/>
              </p:ext>
            </p:extLst>
          </p:nvPr>
        </p:nvGraphicFramePr>
        <p:xfrm>
          <a:off x="894437" y="1455173"/>
          <a:ext cx="8868995" cy="526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7543197"/>
              </p:ext>
            </p:extLst>
          </p:nvPr>
        </p:nvGraphicFramePr>
        <p:xfrm>
          <a:off x="894437" y="1455174"/>
          <a:ext cx="10591885" cy="437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234EC-BE8B-4A42-AADB-F5C11475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4EA2"/>
                </a:solidFill>
                <a:latin typeface="EC Square Sans Pro" panose="020B0506040000020004" pitchFamily="34" charset="0"/>
              </a:rPr>
              <a:t>Where to find more information? </a:t>
            </a:r>
            <a:r>
              <a:rPr lang="en-US" sz="3200" b="1" i="1" dirty="0">
                <a:solidFill>
                  <a:schemeClr val="accent6"/>
                </a:solidFill>
                <a:latin typeface="EC Square Sans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BE" dirty="0">
              <a:latin typeface="EC Square Sans Pro" panose="020B05060400000200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DBEA7F-6107-3144-906F-2103F273FCE7}"/>
              </a:ext>
            </a:extLst>
          </p:cNvPr>
          <p:cNvSpPr txBox="1"/>
          <p:nvPr/>
        </p:nvSpPr>
        <p:spPr>
          <a:xfrm>
            <a:off x="1854491" y="1635075"/>
            <a:ext cx="3609702" cy="5420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All (past) call documents available on the Funding and Tenders Portal including: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6453B534-1919-2F43-A2D8-D7ED0C78BE89}"/>
              </a:ext>
            </a:extLst>
          </p:cNvPr>
          <p:cNvSpPr txBox="1">
            <a:spLocks/>
          </p:cNvSpPr>
          <p:nvPr/>
        </p:nvSpPr>
        <p:spPr>
          <a:xfrm>
            <a:off x="1854491" y="2347182"/>
            <a:ext cx="4450212" cy="6709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EC Square Sans Pro" panose="020B05060400000200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Guidance and calculation tools on GHG emissions and relevant costs</a:t>
            </a: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EC Square Sans Pro" panose="020B05060400000200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Frequently asked questions 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3A6FA19-7276-3C4A-B5BF-EDBC639ED875}"/>
              </a:ext>
            </a:extLst>
          </p:cNvPr>
          <p:cNvSpPr txBox="1"/>
          <p:nvPr/>
        </p:nvSpPr>
        <p:spPr>
          <a:xfrm>
            <a:off x="1903918" y="3071579"/>
            <a:ext cx="3609702" cy="2639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2"/>
              </a:rPr>
              <a:t>https://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2"/>
              </a:rPr>
              <a:t>europa.eu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2"/>
              </a:rPr>
              <a:t>/!QB67by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24EA2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FE12B8D-90BA-C24C-911D-8F08CCA7BD8F}"/>
              </a:ext>
            </a:extLst>
          </p:cNvPr>
          <p:cNvGrpSpPr/>
          <p:nvPr/>
        </p:nvGrpSpPr>
        <p:grpSpPr>
          <a:xfrm>
            <a:off x="-196337" y="3290809"/>
            <a:ext cx="13116255" cy="3708347"/>
            <a:chOff x="-307348" y="2559897"/>
            <a:chExt cx="9881033" cy="2793654"/>
          </a:xfrm>
        </p:grpSpPr>
        <p:sp>
          <p:nvSpPr>
            <p:cNvPr id="130" name="Freeform 183">
              <a:extLst>
                <a:ext uri="{FF2B5EF4-FFF2-40B4-BE49-F238E27FC236}">
                  <a16:creationId xmlns:a16="http://schemas.microsoft.com/office/drawing/2014/main" id="{DA4D759A-62F8-C340-AD20-D3E835FF9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7348" y="2559897"/>
              <a:ext cx="9881033" cy="2628714"/>
            </a:xfrm>
            <a:custGeom>
              <a:avLst/>
              <a:gdLst>
                <a:gd name="T0" fmla="*/ 3743 w 4211"/>
                <a:gd name="T1" fmla="*/ 508 h 1254"/>
                <a:gd name="T2" fmla="*/ 3617 w 4211"/>
                <a:gd name="T3" fmla="*/ 207 h 1254"/>
                <a:gd name="T4" fmla="*/ 3276 w 4211"/>
                <a:gd name="T5" fmla="*/ 492 h 1254"/>
                <a:gd name="T6" fmla="*/ 3009 w 4211"/>
                <a:gd name="T7" fmla="*/ 368 h 1254"/>
                <a:gd name="T8" fmla="*/ 2879 w 4211"/>
                <a:gd name="T9" fmla="*/ 454 h 1254"/>
                <a:gd name="T10" fmla="*/ 2692 w 4211"/>
                <a:gd name="T11" fmla="*/ 361 h 1254"/>
                <a:gd name="T12" fmla="*/ 2479 w 4211"/>
                <a:gd name="T13" fmla="*/ 311 h 1254"/>
                <a:gd name="T14" fmla="*/ 2299 w 4211"/>
                <a:gd name="T15" fmla="*/ 698 h 1254"/>
                <a:gd name="T16" fmla="*/ 1966 w 4211"/>
                <a:gd name="T17" fmla="*/ 651 h 1254"/>
                <a:gd name="T18" fmla="*/ 1625 w 4211"/>
                <a:gd name="T19" fmla="*/ 382 h 1254"/>
                <a:gd name="T20" fmla="*/ 1424 w 4211"/>
                <a:gd name="T21" fmla="*/ 558 h 1254"/>
                <a:gd name="T22" fmla="*/ 1102 w 4211"/>
                <a:gd name="T23" fmla="*/ 651 h 1254"/>
                <a:gd name="T24" fmla="*/ 842 w 4211"/>
                <a:gd name="T25" fmla="*/ 606 h 1254"/>
                <a:gd name="T26" fmla="*/ 485 w 4211"/>
                <a:gd name="T27" fmla="*/ 798 h 1254"/>
                <a:gd name="T28" fmla="*/ 11 w 4211"/>
                <a:gd name="T29" fmla="*/ 620 h 1254"/>
                <a:gd name="T30" fmla="*/ 1788 w 4211"/>
                <a:gd name="T31" fmla="*/ 979 h 1254"/>
                <a:gd name="T32" fmla="*/ 1746 w 4211"/>
                <a:gd name="T33" fmla="*/ 729 h 1254"/>
                <a:gd name="T34" fmla="*/ 1788 w 4211"/>
                <a:gd name="T35" fmla="*/ 520 h 1254"/>
                <a:gd name="T36" fmla="*/ 1746 w 4211"/>
                <a:gd name="T37" fmla="*/ 216 h 1254"/>
                <a:gd name="T38" fmla="*/ 1864 w 4211"/>
                <a:gd name="T39" fmla="*/ 881 h 1254"/>
                <a:gd name="T40" fmla="*/ 1864 w 4211"/>
                <a:gd name="T41" fmla="*/ 672 h 1254"/>
                <a:gd name="T42" fmla="*/ 1821 w 4211"/>
                <a:gd name="T43" fmla="*/ 423 h 1254"/>
                <a:gd name="T44" fmla="*/ 1864 w 4211"/>
                <a:gd name="T45" fmla="*/ 368 h 1254"/>
                <a:gd name="T46" fmla="*/ 1899 w 4211"/>
                <a:gd name="T47" fmla="*/ 979 h 1254"/>
                <a:gd name="T48" fmla="*/ 1940 w 4211"/>
                <a:gd name="T49" fmla="*/ 729 h 1254"/>
                <a:gd name="T50" fmla="*/ 1940 w 4211"/>
                <a:gd name="T51" fmla="*/ 520 h 1254"/>
                <a:gd name="T52" fmla="*/ 1899 w 4211"/>
                <a:gd name="T53" fmla="*/ 271 h 1254"/>
                <a:gd name="T54" fmla="*/ 1940 w 4211"/>
                <a:gd name="T55" fmla="*/ 216 h 1254"/>
                <a:gd name="T56" fmla="*/ 2441 w 4211"/>
                <a:gd name="T57" fmla="*/ 1138 h 1254"/>
                <a:gd name="T58" fmla="*/ 2496 w 4211"/>
                <a:gd name="T59" fmla="*/ 397 h 1254"/>
                <a:gd name="T60" fmla="*/ 2576 w 4211"/>
                <a:gd name="T61" fmla="*/ 1138 h 1254"/>
                <a:gd name="T62" fmla="*/ 2600 w 4211"/>
                <a:gd name="T63" fmla="*/ 397 h 1254"/>
                <a:gd name="T64" fmla="*/ 3518 w 4211"/>
                <a:gd name="T65" fmla="*/ 924 h 1254"/>
                <a:gd name="T66" fmla="*/ 3492 w 4211"/>
                <a:gd name="T67" fmla="*/ 803 h 1254"/>
                <a:gd name="T68" fmla="*/ 3518 w 4211"/>
                <a:gd name="T69" fmla="*/ 644 h 1254"/>
                <a:gd name="T70" fmla="*/ 3518 w 4211"/>
                <a:gd name="T71" fmla="*/ 558 h 1254"/>
                <a:gd name="T72" fmla="*/ 3492 w 4211"/>
                <a:gd name="T73" fmla="*/ 461 h 1254"/>
                <a:gd name="T74" fmla="*/ 3518 w 4211"/>
                <a:gd name="T75" fmla="*/ 437 h 1254"/>
                <a:gd name="T76" fmla="*/ 3492 w 4211"/>
                <a:gd name="T77" fmla="*/ 316 h 1254"/>
                <a:gd name="T78" fmla="*/ 3570 w 4211"/>
                <a:gd name="T79" fmla="*/ 948 h 1254"/>
                <a:gd name="T80" fmla="*/ 3570 w 4211"/>
                <a:gd name="T81" fmla="*/ 865 h 1254"/>
                <a:gd name="T82" fmla="*/ 3541 w 4211"/>
                <a:gd name="T83" fmla="*/ 765 h 1254"/>
                <a:gd name="T84" fmla="*/ 3570 w 4211"/>
                <a:gd name="T85" fmla="*/ 741 h 1254"/>
                <a:gd name="T86" fmla="*/ 3541 w 4211"/>
                <a:gd name="T87" fmla="*/ 620 h 1254"/>
                <a:gd name="T88" fmla="*/ 3570 w 4211"/>
                <a:gd name="T89" fmla="*/ 461 h 1254"/>
                <a:gd name="T90" fmla="*/ 3570 w 4211"/>
                <a:gd name="T91" fmla="*/ 378 h 1254"/>
                <a:gd name="T92" fmla="*/ 3541 w 4211"/>
                <a:gd name="T93" fmla="*/ 278 h 1254"/>
                <a:gd name="T94" fmla="*/ 3619 w 4211"/>
                <a:gd name="T95" fmla="*/ 986 h 1254"/>
                <a:gd name="T96" fmla="*/ 3593 w 4211"/>
                <a:gd name="T97" fmla="*/ 865 h 1254"/>
                <a:gd name="T98" fmla="*/ 3619 w 4211"/>
                <a:gd name="T99" fmla="*/ 765 h 1254"/>
                <a:gd name="T100" fmla="*/ 3619 w 4211"/>
                <a:gd name="T101" fmla="*/ 620 h 1254"/>
                <a:gd name="T102" fmla="*/ 3593 w 4211"/>
                <a:gd name="T103" fmla="*/ 520 h 1254"/>
                <a:gd name="T104" fmla="*/ 3619 w 4211"/>
                <a:gd name="T105" fmla="*/ 499 h 1254"/>
                <a:gd name="T106" fmla="*/ 3593 w 4211"/>
                <a:gd name="T107" fmla="*/ 378 h 1254"/>
                <a:gd name="T108" fmla="*/ 3619 w 4211"/>
                <a:gd name="T109" fmla="*/ 278 h 1254"/>
                <a:gd name="T110" fmla="*/ 3669 w 4211"/>
                <a:gd name="T111" fmla="*/ 865 h 1254"/>
                <a:gd name="T112" fmla="*/ 3643 w 4211"/>
                <a:gd name="T113" fmla="*/ 765 h 1254"/>
                <a:gd name="T114" fmla="*/ 3669 w 4211"/>
                <a:gd name="T115" fmla="*/ 741 h 1254"/>
                <a:gd name="T116" fmla="*/ 3643 w 4211"/>
                <a:gd name="T117" fmla="*/ 620 h 1254"/>
                <a:gd name="T118" fmla="*/ 3669 w 4211"/>
                <a:gd name="T119" fmla="*/ 520 h 1254"/>
                <a:gd name="T120" fmla="*/ 3669 w 4211"/>
                <a:gd name="T121" fmla="*/ 378 h 1254"/>
                <a:gd name="T122" fmla="*/ 3643 w 4211"/>
                <a:gd name="T123" fmla="*/ 278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1" h="1254">
                  <a:moveTo>
                    <a:pt x="4107" y="853"/>
                  </a:moveTo>
                  <a:lnTo>
                    <a:pt x="4107" y="689"/>
                  </a:lnTo>
                  <a:lnTo>
                    <a:pt x="4038" y="689"/>
                  </a:lnTo>
                  <a:lnTo>
                    <a:pt x="4038" y="677"/>
                  </a:lnTo>
                  <a:lnTo>
                    <a:pt x="3967" y="677"/>
                  </a:lnTo>
                  <a:lnTo>
                    <a:pt x="3967" y="508"/>
                  </a:lnTo>
                  <a:lnTo>
                    <a:pt x="3743" y="508"/>
                  </a:lnTo>
                  <a:lnTo>
                    <a:pt x="3743" y="335"/>
                  </a:lnTo>
                  <a:lnTo>
                    <a:pt x="3712" y="335"/>
                  </a:lnTo>
                  <a:lnTo>
                    <a:pt x="3712" y="197"/>
                  </a:lnTo>
                  <a:lnTo>
                    <a:pt x="3653" y="197"/>
                  </a:lnTo>
                  <a:lnTo>
                    <a:pt x="3653" y="157"/>
                  </a:lnTo>
                  <a:lnTo>
                    <a:pt x="3617" y="157"/>
                  </a:lnTo>
                  <a:lnTo>
                    <a:pt x="3617" y="207"/>
                  </a:lnTo>
                  <a:lnTo>
                    <a:pt x="3440" y="207"/>
                  </a:lnTo>
                  <a:lnTo>
                    <a:pt x="3440" y="596"/>
                  </a:lnTo>
                  <a:lnTo>
                    <a:pt x="3388" y="596"/>
                  </a:lnTo>
                  <a:lnTo>
                    <a:pt x="3388" y="708"/>
                  </a:lnTo>
                  <a:lnTo>
                    <a:pt x="3362" y="708"/>
                  </a:lnTo>
                  <a:lnTo>
                    <a:pt x="3362" y="492"/>
                  </a:lnTo>
                  <a:lnTo>
                    <a:pt x="3276" y="492"/>
                  </a:lnTo>
                  <a:lnTo>
                    <a:pt x="3276" y="373"/>
                  </a:lnTo>
                  <a:lnTo>
                    <a:pt x="3146" y="373"/>
                  </a:lnTo>
                  <a:lnTo>
                    <a:pt x="3146" y="449"/>
                  </a:lnTo>
                  <a:lnTo>
                    <a:pt x="3078" y="382"/>
                  </a:lnTo>
                  <a:lnTo>
                    <a:pt x="3028" y="444"/>
                  </a:lnTo>
                  <a:lnTo>
                    <a:pt x="3009" y="444"/>
                  </a:lnTo>
                  <a:lnTo>
                    <a:pt x="3009" y="368"/>
                  </a:lnTo>
                  <a:lnTo>
                    <a:pt x="2959" y="368"/>
                  </a:lnTo>
                  <a:lnTo>
                    <a:pt x="2959" y="202"/>
                  </a:lnTo>
                  <a:lnTo>
                    <a:pt x="2924" y="202"/>
                  </a:lnTo>
                  <a:lnTo>
                    <a:pt x="2924" y="382"/>
                  </a:lnTo>
                  <a:lnTo>
                    <a:pt x="2896" y="382"/>
                  </a:lnTo>
                  <a:lnTo>
                    <a:pt x="2896" y="454"/>
                  </a:lnTo>
                  <a:lnTo>
                    <a:pt x="2879" y="454"/>
                  </a:lnTo>
                  <a:lnTo>
                    <a:pt x="2879" y="615"/>
                  </a:lnTo>
                  <a:lnTo>
                    <a:pt x="2806" y="615"/>
                  </a:lnTo>
                  <a:lnTo>
                    <a:pt x="2806" y="679"/>
                  </a:lnTo>
                  <a:lnTo>
                    <a:pt x="2746" y="679"/>
                  </a:lnTo>
                  <a:lnTo>
                    <a:pt x="2746" y="594"/>
                  </a:lnTo>
                  <a:lnTo>
                    <a:pt x="2692" y="594"/>
                  </a:lnTo>
                  <a:lnTo>
                    <a:pt x="2692" y="361"/>
                  </a:lnTo>
                  <a:lnTo>
                    <a:pt x="2626" y="361"/>
                  </a:lnTo>
                  <a:lnTo>
                    <a:pt x="2626" y="316"/>
                  </a:lnTo>
                  <a:lnTo>
                    <a:pt x="2557" y="316"/>
                  </a:lnTo>
                  <a:lnTo>
                    <a:pt x="2557" y="264"/>
                  </a:lnTo>
                  <a:lnTo>
                    <a:pt x="2522" y="264"/>
                  </a:lnTo>
                  <a:lnTo>
                    <a:pt x="2522" y="311"/>
                  </a:lnTo>
                  <a:lnTo>
                    <a:pt x="2479" y="311"/>
                  </a:lnTo>
                  <a:lnTo>
                    <a:pt x="2479" y="157"/>
                  </a:lnTo>
                  <a:lnTo>
                    <a:pt x="2413" y="157"/>
                  </a:lnTo>
                  <a:lnTo>
                    <a:pt x="2413" y="309"/>
                  </a:lnTo>
                  <a:lnTo>
                    <a:pt x="2339" y="309"/>
                  </a:lnTo>
                  <a:lnTo>
                    <a:pt x="2339" y="492"/>
                  </a:lnTo>
                  <a:lnTo>
                    <a:pt x="2299" y="492"/>
                  </a:lnTo>
                  <a:lnTo>
                    <a:pt x="2299" y="698"/>
                  </a:lnTo>
                  <a:lnTo>
                    <a:pt x="2127" y="698"/>
                  </a:lnTo>
                  <a:lnTo>
                    <a:pt x="2127" y="620"/>
                  </a:lnTo>
                  <a:lnTo>
                    <a:pt x="2018" y="620"/>
                  </a:lnTo>
                  <a:lnTo>
                    <a:pt x="2018" y="708"/>
                  </a:lnTo>
                  <a:lnTo>
                    <a:pt x="1999" y="708"/>
                  </a:lnTo>
                  <a:lnTo>
                    <a:pt x="1999" y="651"/>
                  </a:lnTo>
                  <a:lnTo>
                    <a:pt x="1966" y="651"/>
                  </a:lnTo>
                  <a:lnTo>
                    <a:pt x="1966" y="0"/>
                  </a:lnTo>
                  <a:lnTo>
                    <a:pt x="1710" y="0"/>
                  </a:lnTo>
                  <a:lnTo>
                    <a:pt x="1710" y="696"/>
                  </a:lnTo>
                  <a:lnTo>
                    <a:pt x="1632" y="696"/>
                  </a:lnTo>
                  <a:lnTo>
                    <a:pt x="1632" y="558"/>
                  </a:lnTo>
                  <a:lnTo>
                    <a:pt x="1625" y="558"/>
                  </a:lnTo>
                  <a:lnTo>
                    <a:pt x="1625" y="382"/>
                  </a:lnTo>
                  <a:lnTo>
                    <a:pt x="1554" y="283"/>
                  </a:lnTo>
                  <a:lnTo>
                    <a:pt x="1554" y="162"/>
                  </a:lnTo>
                  <a:lnTo>
                    <a:pt x="1530" y="162"/>
                  </a:lnTo>
                  <a:lnTo>
                    <a:pt x="1530" y="278"/>
                  </a:lnTo>
                  <a:lnTo>
                    <a:pt x="1469" y="387"/>
                  </a:lnTo>
                  <a:lnTo>
                    <a:pt x="1469" y="558"/>
                  </a:lnTo>
                  <a:lnTo>
                    <a:pt x="1424" y="558"/>
                  </a:lnTo>
                  <a:lnTo>
                    <a:pt x="1424" y="656"/>
                  </a:lnTo>
                  <a:lnTo>
                    <a:pt x="1388" y="656"/>
                  </a:lnTo>
                  <a:lnTo>
                    <a:pt x="1388" y="591"/>
                  </a:lnTo>
                  <a:lnTo>
                    <a:pt x="1197" y="591"/>
                  </a:lnTo>
                  <a:lnTo>
                    <a:pt x="1197" y="808"/>
                  </a:lnTo>
                  <a:lnTo>
                    <a:pt x="1102" y="808"/>
                  </a:lnTo>
                  <a:lnTo>
                    <a:pt x="1102" y="651"/>
                  </a:lnTo>
                  <a:lnTo>
                    <a:pt x="1052" y="651"/>
                  </a:lnTo>
                  <a:lnTo>
                    <a:pt x="1052" y="596"/>
                  </a:lnTo>
                  <a:lnTo>
                    <a:pt x="936" y="596"/>
                  </a:lnTo>
                  <a:lnTo>
                    <a:pt x="936" y="656"/>
                  </a:lnTo>
                  <a:lnTo>
                    <a:pt x="887" y="656"/>
                  </a:lnTo>
                  <a:lnTo>
                    <a:pt x="887" y="606"/>
                  </a:lnTo>
                  <a:lnTo>
                    <a:pt x="842" y="606"/>
                  </a:lnTo>
                  <a:lnTo>
                    <a:pt x="842" y="665"/>
                  </a:lnTo>
                  <a:lnTo>
                    <a:pt x="797" y="665"/>
                  </a:lnTo>
                  <a:lnTo>
                    <a:pt x="797" y="715"/>
                  </a:lnTo>
                  <a:lnTo>
                    <a:pt x="579" y="715"/>
                  </a:lnTo>
                  <a:lnTo>
                    <a:pt x="579" y="914"/>
                  </a:lnTo>
                  <a:lnTo>
                    <a:pt x="485" y="914"/>
                  </a:lnTo>
                  <a:lnTo>
                    <a:pt x="485" y="798"/>
                  </a:lnTo>
                  <a:lnTo>
                    <a:pt x="444" y="798"/>
                  </a:lnTo>
                  <a:lnTo>
                    <a:pt x="444" y="620"/>
                  </a:lnTo>
                  <a:lnTo>
                    <a:pt x="243" y="620"/>
                  </a:lnTo>
                  <a:lnTo>
                    <a:pt x="243" y="720"/>
                  </a:lnTo>
                  <a:lnTo>
                    <a:pt x="182" y="720"/>
                  </a:lnTo>
                  <a:lnTo>
                    <a:pt x="182" y="620"/>
                  </a:lnTo>
                  <a:lnTo>
                    <a:pt x="11" y="620"/>
                  </a:lnTo>
                  <a:lnTo>
                    <a:pt x="11" y="914"/>
                  </a:lnTo>
                  <a:lnTo>
                    <a:pt x="0" y="914"/>
                  </a:lnTo>
                  <a:lnTo>
                    <a:pt x="0" y="1247"/>
                  </a:lnTo>
                  <a:lnTo>
                    <a:pt x="4211" y="1254"/>
                  </a:lnTo>
                  <a:lnTo>
                    <a:pt x="4211" y="853"/>
                  </a:lnTo>
                  <a:lnTo>
                    <a:pt x="4107" y="853"/>
                  </a:lnTo>
                  <a:close/>
                  <a:moveTo>
                    <a:pt x="1788" y="979"/>
                  </a:moveTo>
                  <a:lnTo>
                    <a:pt x="1746" y="979"/>
                  </a:lnTo>
                  <a:lnTo>
                    <a:pt x="1746" y="881"/>
                  </a:lnTo>
                  <a:lnTo>
                    <a:pt x="1788" y="881"/>
                  </a:lnTo>
                  <a:lnTo>
                    <a:pt x="1788" y="979"/>
                  </a:lnTo>
                  <a:close/>
                  <a:moveTo>
                    <a:pt x="1788" y="827"/>
                  </a:moveTo>
                  <a:lnTo>
                    <a:pt x="1746" y="827"/>
                  </a:lnTo>
                  <a:lnTo>
                    <a:pt x="1746" y="729"/>
                  </a:lnTo>
                  <a:lnTo>
                    <a:pt x="1788" y="729"/>
                  </a:lnTo>
                  <a:lnTo>
                    <a:pt x="1788" y="827"/>
                  </a:lnTo>
                  <a:close/>
                  <a:moveTo>
                    <a:pt x="1788" y="520"/>
                  </a:moveTo>
                  <a:lnTo>
                    <a:pt x="1746" y="520"/>
                  </a:lnTo>
                  <a:lnTo>
                    <a:pt x="1746" y="423"/>
                  </a:lnTo>
                  <a:lnTo>
                    <a:pt x="1788" y="423"/>
                  </a:lnTo>
                  <a:lnTo>
                    <a:pt x="1788" y="520"/>
                  </a:lnTo>
                  <a:close/>
                  <a:moveTo>
                    <a:pt x="1788" y="368"/>
                  </a:moveTo>
                  <a:lnTo>
                    <a:pt x="1746" y="368"/>
                  </a:lnTo>
                  <a:lnTo>
                    <a:pt x="1746" y="271"/>
                  </a:lnTo>
                  <a:lnTo>
                    <a:pt x="1788" y="271"/>
                  </a:lnTo>
                  <a:lnTo>
                    <a:pt x="1788" y="368"/>
                  </a:lnTo>
                  <a:close/>
                  <a:moveTo>
                    <a:pt x="1788" y="216"/>
                  </a:moveTo>
                  <a:lnTo>
                    <a:pt x="1746" y="216"/>
                  </a:lnTo>
                  <a:lnTo>
                    <a:pt x="1746" y="116"/>
                  </a:lnTo>
                  <a:lnTo>
                    <a:pt x="1788" y="116"/>
                  </a:lnTo>
                  <a:lnTo>
                    <a:pt x="1788" y="216"/>
                  </a:lnTo>
                  <a:close/>
                  <a:moveTo>
                    <a:pt x="1864" y="979"/>
                  </a:moveTo>
                  <a:lnTo>
                    <a:pt x="1821" y="979"/>
                  </a:lnTo>
                  <a:lnTo>
                    <a:pt x="1821" y="881"/>
                  </a:lnTo>
                  <a:lnTo>
                    <a:pt x="1864" y="881"/>
                  </a:lnTo>
                  <a:lnTo>
                    <a:pt x="1864" y="979"/>
                  </a:lnTo>
                  <a:close/>
                  <a:moveTo>
                    <a:pt x="1864" y="827"/>
                  </a:moveTo>
                  <a:lnTo>
                    <a:pt x="1821" y="827"/>
                  </a:lnTo>
                  <a:lnTo>
                    <a:pt x="1821" y="729"/>
                  </a:lnTo>
                  <a:lnTo>
                    <a:pt x="1864" y="729"/>
                  </a:lnTo>
                  <a:lnTo>
                    <a:pt x="1864" y="827"/>
                  </a:lnTo>
                  <a:close/>
                  <a:moveTo>
                    <a:pt x="1864" y="672"/>
                  </a:moveTo>
                  <a:lnTo>
                    <a:pt x="1821" y="672"/>
                  </a:lnTo>
                  <a:lnTo>
                    <a:pt x="1821" y="575"/>
                  </a:lnTo>
                  <a:lnTo>
                    <a:pt x="1864" y="575"/>
                  </a:lnTo>
                  <a:lnTo>
                    <a:pt x="1864" y="672"/>
                  </a:lnTo>
                  <a:close/>
                  <a:moveTo>
                    <a:pt x="1864" y="520"/>
                  </a:moveTo>
                  <a:lnTo>
                    <a:pt x="1821" y="520"/>
                  </a:lnTo>
                  <a:lnTo>
                    <a:pt x="1821" y="423"/>
                  </a:lnTo>
                  <a:lnTo>
                    <a:pt x="1864" y="423"/>
                  </a:lnTo>
                  <a:lnTo>
                    <a:pt x="1864" y="520"/>
                  </a:lnTo>
                  <a:close/>
                  <a:moveTo>
                    <a:pt x="1864" y="368"/>
                  </a:moveTo>
                  <a:lnTo>
                    <a:pt x="1821" y="368"/>
                  </a:lnTo>
                  <a:lnTo>
                    <a:pt x="1821" y="271"/>
                  </a:lnTo>
                  <a:lnTo>
                    <a:pt x="1864" y="271"/>
                  </a:lnTo>
                  <a:lnTo>
                    <a:pt x="1864" y="368"/>
                  </a:lnTo>
                  <a:close/>
                  <a:moveTo>
                    <a:pt x="1864" y="216"/>
                  </a:moveTo>
                  <a:lnTo>
                    <a:pt x="1821" y="216"/>
                  </a:lnTo>
                  <a:lnTo>
                    <a:pt x="1821" y="116"/>
                  </a:lnTo>
                  <a:lnTo>
                    <a:pt x="1864" y="116"/>
                  </a:lnTo>
                  <a:lnTo>
                    <a:pt x="1864" y="216"/>
                  </a:lnTo>
                  <a:close/>
                  <a:moveTo>
                    <a:pt x="1940" y="979"/>
                  </a:moveTo>
                  <a:lnTo>
                    <a:pt x="1899" y="979"/>
                  </a:lnTo>
                  <a:lnTo>
                    <a:pt x="1899" y="881"/>
                  </a:lnTo>
                  <a:lnTo>
                    <a:pt x="1940" y="881"/>
                  </a:lnTo>
                  <a:lnTo>
                    <a:pt x="1940" y="979"/>
                  </a:lnTo>
                  <a:close/>
                  <a:moveTo>
                    <a:pt x="1940" y="827"/>
                  </a:moveTo>
                  <a:lnTo>
                    <a:pt x="1899" y="827"/>
                  </a:lnTo>
                  <a:lnTo>
                    <a:pt x="1899" y="729"/>
                  </a:lnTo>
                  <a:lnTo>
                    <a:pt x="1940" y="729"/>
                  </a:lnTo>
                  <a:lnTo>
                    <a:pt x="1940" y="827"/>
                  </a:lnTo>
                  <a:close/>
                  <a:moveTo>
                    <a:pt x="1940" y="672"/>
                  </a:moveTo>
                  <a:lnTo>
                    <a:pt x="1899" y="672"/>
                  </a:lnTo>
                  <a:lnTo>
                    <a:pt x="1899" y="575"/>
                  </a:lnTo>
                  <a:lnTo>
                    <a:pt x="1940" y="575"/>
                  </a:lnTo>
                  <a:lnTo>
                    <a:pt x="1940" y="672"/>
                  </a:lnTo>
                  <a:close/>
                  <a:moveTo>
                    <a:pt x="1940" y="520"/>
                  </a:moveTo>
                  <a:lnTo>
                    <a:pt x="1899" y="520"/>
                  </a:lnTo>
                  <a:lnTo>
                    <a:pt x="1899" y="423"/>
                  </a:lnTo>
                  <a:lnTo>
                    <a:pt x="1940" y="423"/>
                  </a:lnTo>
                  <a:lnTo>
                    <a:pt x="1940" y="520"/>
                  </a:lnTo>
                  <a:close/>
                  <a:moveTo>
                    <a:pt x="1940" y="368"/>
                  </a:moveTo>
                  <a:lnTo>
                    <a:pt x="1899" y="368"/>
                  </a:lnTo>
                  <a:lnTo>
                    <a:pt x="1899" y="271"/>
                  </a:lnTo>
                  <a:lnTo>
                    <a:pt x="1940" y="271"/>
                  </a:lnTo>
                  <a:lnTo>
                    <a:pt x="1940" y="368"/>
                  </a:lnTo>
                  <a:close/>
                  <a:moveTo>
                    <a:pt x="1940" y="216"/>
                  </a:moveTo>
                  <a:lnTo>
                    <a:pt x="1899" y="216"/>
                  </a:lnTo>
                  <a:lnTo>
                    <a:pt x="1899" y="116"/>
                  </a:lnTo>
                  <a:lnTo>
                    <a:pt x="1940" y="116"/>
                  </a:lnTo>
                  <a:lnTo>
                    <a:pt x="1940" y="216"/>
                  </a:lnTo>
                  <a:close/>
                  <a:moveTo>
                    <a:pt x="2418" y="1138"/>
                  </a:moveTo>
                  <a:lnTo>
                    <a:pt x="2401" y="1138"/>
                  </a:lnTo>
                  <a:lnTo>
                    <a:pt x="2401" y="397"/>
                  </a:lnTo>
                  <a:lnTo>
                    <a:pt x="2418" y="397"/>
                  </a:lnTo>
                  <a:lnTo>
                    <a:pt x="2418" y="1138"/>
                  </a:lnTo>
                  <a:close/>
                  <a:moveTo>
                    <a:pt x="2458" y="1138"/>
                  </a:moveTo>
                  <a:lnTo>
                    <a:pt x="2441" y="1138"/>
                  </a:lnTo>
                  <a:lnTo>
                    <a:pt x="2441" y="397"/>
                  </a:lnTo>
                  <a:lnTo>
                    <a:pt x="2458" y="397"/>
                  </a:lnTo>
                  <a:lnTo>
                    <a:pt x="2458" y="1138"/>
                  </a:lnTo>
                  <a:close/>
                  <a:moveTo>
                    <a:pt x="2496" y="1138"/>
                  </a:moveTo>
                  <a:lnTo>
                    <a:pt x="2481" y="1138"/>
                  </a:lnTo>
                  <a:lnTo>
                    <a:pt x="2481" y="397"/>
                  </a:lnTo>
                  <a:lnTo>
                    <a:pt x="2496" y="397"/>
                  </a:lnTo>
                  <a:lnTo>
                    <a:pt x="2496" y="1138"/>
                  </a:lnTo>
                  <a:close/>
                  <a:moveTo>
                    <a:pt x="2536" y="1138"/>
                  </a:moveTo>
                  <a:lnTo>
                    <a:pt x="2522" y="1138"/>
                  </a:lnTo>
                  <a:lnTo>
                    <a:pt x="2522" y="397"/>
                  </a:lnTo>
                  <a:lnTo>
                    <a:pt x="2536" y="397"/>
                  </a:lnTo>
                  <a:lnTo>
                    <a:pt x="2536" y="1138"/>
                  </a:lnTo>
                  <a:close/>
                  <a:moveTo>
                    <a:pt x="2576" y="1138"/>
                  </a:moveTo>
                  <a:lnTo>
                    <a:pt x="2562" y="1138"/>
                  </a:lnTo>
                  <a:lnTo>
                    <a:pt x="2562" y="397"/>
                  </a:lnTo>
                  <a:lnTo>
                    <a:pt x="2576" y="397"/>
                  </a:lnTo>
                  <a:lnTo>
                    <a:pt x="2576" y="1138"/>
                  </a:lnTo>
                  <a:close/>
                  <a:moveTo>
                    <a:pt x="2616" y="1138"/>
                  </a:moveTo>
                  <a:lnTo>
                    <a:pt x="2600" y="1138"/>
                  </a:lnTo>
                  <a:lnTo>
                    <a:pt x="2600" y="397"/>
                  </a:lnTo>
                  <a:lnTo>
                    <a:pt x="2616" y="397"/>
                  </a:lnTo>
                  <a:lnTo>
                    <a:pt x="2616" y="1138"/>
                  </a:lnTo>
                  <a:close/>
                  <a:moveTo>
                    <a:pt x="3518" y="924"/>
                  </a:moveTo>
                  <a:lnTo>
                    <a:pt x="3492" y="924"/>
                  </a:lnTo>
                  <a:lnTo>
                    <a:pt x="3492" y="886"/>
                  </a:lnTo>
                  <a:lnTo>
                    <a:pt x="3518" y="886"/>
                  </a:lnTo>
                  <a:lnTo>
                    <a:pt x="3518" y="924"/>
                  </a:lnTo>
                  <a:close/>
                  <a:moveTo>
                    <a:pt x="3518" y="865"/>
                  </a:moveTo>
                  <a:lnTo>
                    <a:pt x="3492" y="865"/>
                  </a:lnTo>
                  <a:lnTo>
                    <a:pt x="3492" y="827"/>
                  </a:lnTo>
                  <a:lnTo>
                    <a:pt x="3518" y="827"/>
                  </a:lnTo>
                  <a:lnTo>
                    <a:pt x="3518" y="865"/>
                  </a:lnTo>
                  <a:close/>
                  <a:moveTo>
                    <a:pt x="3518" y="803"/>
                  </a:moveTo>
                  <a:lnTo>
                    <a:pt x="3492" y="803"/>
                  </a:lnTo>
                  <a:lnTo>
                    <a:pt x="3492" y="765"/>
                  </a:lnTo>
                  <a:lnTo>
                    <a:pt x="3518" y="765"/>
                  </a:lnTo>
                  <a:lnTo>
                    <a:pt x="3518" y="803"/>
                  </a:lnTo>
                  <a:close/>
                  <a:moveTo>
                    <a:pt x="3518" y="682"/>
                  </a:moveTo>
                  <a:lnTo>
                    <a:pt x="3492" y="682"/>
                  </a:lnTo>
                  <a:lnTo>
                    <a:pt x="3492" y="644"/>
                  </a:lnTo>
                  <a:lnTo>
                    <a:pt x="3518" y="644"/>
                  </a:lnTo>
                  <a:lnTo>
                    <a:pt x="3518" y="682"/>
                  </a:lnTo>
                  <a:close/>
                  <a:moveTo>
                    <a:pt x="3518" y="620"/>
                  </a:moveTo>
                  <a:lnTo>
                    <a:pt x="3492" y="620"/>
                  </a:lnTo>
                  <a:lnTo>
                    <a:pt x="3492" y="582"/>
                  </a:lnTo>
                  <a:lnTo>
                    <a:pt x="3518" y="582"/>
                  </a:lnTo>
                  <a:lnTo>
                    <a:pt x="3518" y="620"/>
                  </a:lnTo>
                  <a:close/>
                  <a:moveTo>
                    <a:pt x="3518" y="558"/>
                  </a:moveTo>
                  <a:lnTo>
                    <a:pt x="3492" y="558"/>
                  </a:lnTo>
                  <a:lnTo>
                    <a:pt x="3492" y="520"/>
                  </a:lnTo>
                  <a:lnTo>
                    <a:pt x="3518" y="520"/>
                  </a:lnTo>
                  <a:lnTo>
                    <a:pt x="3518" y="558"/>
                  </a:lnTo>
                  <a:close/>
                  <a:moveTo>
                    <a:pt x="3518" y="499"/>
                  </a:moveTo>
                  <a:lnTo>
                    <a:pt x="3492" y="499"/>
                  </a:lnTo>
                  <a:lnTo>
                    <a:pt x="3492" y="461"/>
                  </a:lnTo>
                  <a:lnTo>
                    <a:pt x="3518" y="461"/>
                  </a:lnTo>
                  <a:lnTo>
                    <a:pt x="3518" y="499"/>
                  </a:lnTo>
                  <a:close/>
                  <a:moveTo>
                    <a:pt x="3518" y="437"/>
                  </a:moveTo>
                  <a:lnTo>
                    <a:pt x="3492" y="437"/>
                  </a:lnTo>
                  <a:lnTo>
                    <a:pt x="3492" y="399"/>
                  </a:lnTo>
                  <a:lnTo>
                    <a:pt x="3518" y="399"/>
                  </a:lnTo>
                  <a:lnTo>
                    <a:pt x="3518" y="437"/>
                  </a:lnTo>
                  <a:close/>
                  <a:moveTo>
                    <a:pt x="3518" y="378"/>
                  </a:moveTo>
                  <a:lnTo>
                    <a:pt x="3492" y="378"/>
                  </a:lnTo>
                  <a:lnTo>
                    <a:pt x="3492" y="337"/>
                  </a:lnTo>
                  <a:lnTo>
                    <a:pt x="3518" y="337"/>
                  </a:lnTo>
                  <a:lnTo>
                    <a:pt x="3518" y="378"/>
                  </a:lnTo>
                  <a:close/>
                  <a:moveTo>
                    <a:pt x="3518" y="316"/>
                  </a:moveTo>
                  <a:lnTo>
                    <a:pt x="3492" y="316"/>
                  </a:lnTo>
                  <a:lnTo>
                    <a:pt x="3492" y="278"/>
                  </a:lnTo>
                  <a:lnTo>
                    <a:pt x="3518" y="278"/>
                  </a:lnTo>
                  <a:lnTo>
                    <a:pt x="3518" y="316"/>
                  </a:lnTo>
                  <a:close/>
                  <a:moveTo>
                    <a:pt x="3570" y="986"/>
                  </a:moveTo>
                  <a:lnTo>
                    <a:pt x="3541" y="986"/>
                  </a:lnTo>
                  <a:lnTo>
                    <a:pt x="3541" y="948"/>
                  </a:lnTo>
                  <a:lnTo>
                    <a:pt x="3570" y="948"/>
                  </a:lnTo>
                  <a:lnTo>
                    <a:pt x="3570" y="986"/>
                  </a:lnTo>
                  <a:close/>
                  <a:moveTo>
                    <a:pt x="3570" y="924"/>
                  </a:moveTo>
                  <a:lnTo>
                    <a:pt x="3541" y="924"/>
                  </a:lnTo>
                  <a:lnTo>
                    <a:pt x="3541" y="886"/>
                  </a:lnTo>
                  <a:lnTo>
                    <a:pt x="3570" y="886"/>
                  </a:lnTo>
                  <a:lnTo>
                    <a:pt x="3570" y="924"/>
                  </a:lnTo>
                  <a:close/>
                  <a:moveTo>
                    <a:pt x="3570" y="865"/>
                  </a:moveTo>
                  <a:lnTo>
                    <a:pt x="3541" y="865"/>
                  </a:lnTo>
                  <a:lnTo>
                    <a:pt x="3541" y="827"/>
                  </a:lnTo>
                  <a:lnTo>
                    <a:pt x="3570" y="827"/>
                  </a:lnTo>
                  <a:lnTo>
                    <a:pt x="3570" y="865"/>
                  </a:lnTo>
                  <a:close/>
                  <a:moveTo>
                    <a:pt x="3570" y="803"/>
                  </a:moveTo>
                  <a:lnTo>
                    <a:pt x="3541" y="803"/>
                  </a:lnTo>
                  <a:lnTo>
                    <a:pt x="3541" y="765"/>
                  </a:lnTo>
                  <a:lnTo>
                    <a:pt x="3570" y="765"/>
                  </a:lnTo>
                  <a:lnTo>
                    <a:pt x="3570" y="803"/>
                  </a:lnTo>
                  <a:close/>
                  <a:moveTo>
                    <a:pt x="3570" y="741"/>
                  </a:moveTo>
                  <a:lnTo>
                    <a:pt x="3541" y="741"/>
                  </a:lnTo>
                  <a:lnTo>
                    <a:pt x="3541" y="703"/>
                  </a:lnTo>
                  <a:lnTo>
                    <a:pt x="3570" y="703"/>
                  </a:lnTo>
                  <a:lnTo>
                    <a:pt x="3570" y="741"/>
                  </a:lnTo>
                  <a:close/>
                  <a:moveTo>
                    <a:pt x="3570" y="682"/>
                  </a:moveTo>
                  <a:lnTo>
                    <a:pt x="3541" y="682"/>
                  </a:lnTo>
                  <a:lnTo>
                    <a:pt x="3541" y="644"/>
                  </a:lnTo>
                  <a:lnTo>
                    <a:pt x="3570" y="644"/>
                  </a:lnTo>
                  <a:lnTo>
                    <a:pt x="3570" y="682"/>
                  </a:lnTo>
                  <a:close/>
                  <a:moveTo>
                    <a:pt x="3570" y="620"/>
                  </a:moveTo>
                  <a:lnTo>
                    <a:pt x="3541" y="620"/>
                  </a:lnTo>
                  <a:lnTo>
                    <a:pt x="3541" y="582"/>
                  </a:lnTo>
                  <a:lnTo>
                    <a:pt x="3570" y="582"/>
                  </a:lnTo>
                  <a:lnTo>
                    <a:pt x="3570" y="620"/>
                  </a:lnTo>
                  <a:close/>
                  <a:moveTo>
                    <a:pt x="3570" y="499"/>
                  </a:moveTo>
                  <a:lnTo>
                    <a:pt x="3541" y="499"/>
                  </a:lnTo>
                  <a:lnTo>
                    <a:pt x="3541" y="461"/>
                  </a:lnTo>
                  <a:lnTo>
                    <a:pt x="3570" y="461"/>
                  </a:lnTo>
                  <a:lnTo>
                    <a:pt x="3570" y="499"/>
                  </a:lnTo>
                  <a:close/>
                  <a:moveTo>
                    <a:pt x="3570" y="437"/>
                  </a:moveTo>
                  <a:lnTo>
                    <a:pt x="3541" y="437"/>
                  </a:lnTo>
                  <a:lnTo>
                    <a:pt x="3541" y="399"/>
                  </a:lnTo>
                  <a:lnTo>
                    <a:pt x="3570" y="399"/>
                  </a:lnTo>
                  <a:lnTo>
                    <a:pt x="3570" y="437"/>
                  </a:lnTo>
                  <a:close/>
                  <a:moveTo>
                    <a:pt x="3570" y="378"/>
                  </a:moveTo>
                  <a:lnTo>
                    <a:pt x="3541" y="378"/>
                  </a:lnTo>
                  <a:lnTo>
                    <a:pt x="3541" y="337"/>
                  </a:lnTo>
                  <a:lnTo>
                    <a:pt x="3570" y="337"/>
                  </a:lnTo>
                  <a:lnTo>
                    <a:pt x="3570" y="378"/>
                  </a:lnTo>
                  <a:close/>
                  <a:moveTo>
                    <a:pt x="3570" y="316"/>
                  </a:moveTo>
                  <a:lnTo>
                    <a:pt x="3541" y="316"/>
                  </a:lnTo>
                  <a:lnTo>
                    <a:pt x="3541" y="278"/>
                  </a:lnTo>
                  <a:lnTo>
                    <a:pt x="3570" y="278"/>
                  </a:lnTo>
                  <a:lnTo>
                    <a:pt x="3570" y="316"/>
                  </a:lnTo>
                  <a:close/>
                  <a:moveTo>
                    <a:pt x="3619" y="986"/>
                  </a:moveTo>
                  <a:lnTo>
                    <a:pt x="3593" y="986"/>
                  </a:lnTo>
                  <a:lnTo>
                    <a:pt x="3593" y="948"/>
                  </a:lnTo>
                  <a:lnTo>
                    <a:pt x="3619" y="948"/>
                  </a:lnTo>
                  <a:lnTo>
                    <a:pt x="3619" y="986"/>
                  </a:lnTo>
                  <a:close/>
                  <a:moveTo>
                    <a:pt x="3619" y="924"/>
                  </a:moveTo>
                  <a:lnTo>
                    <a:pt x="3593" y="924"/>
                  </a:lnTo>
                  <a:lnTo>
                    <a:pt x="3593" y="886"/>
                  </a:lnTo>
                  <a:lnTo>
                    <a:pt x="3619" y="886"/>
                  </a:lnTo>
                  <a:lnTo>
                    <a:pt x="3619" y="924"/>
                  </a:lnTo>
                  <a:close/>
                  <a:moveTo>
                    <a:pt x="3619" y="865"/>
                  </a:moveTo>
                  <a:lnTo>
                    <a:pt x="3593" y="865"/>
                  </a:lnTo>
                  <a:lnTo>
                    <a:pt x="3593" y="827"/>
                  </a:lnTo>
                  <a:lnTo>
                    <a:pt x="3619" y="827"/>
                  </a:lnTo>
                  <a:lnTo>
                    <a:pt x="3619" y="865"/>
                  </a:lnTo>
                  <a:close/>
                  <a:moveTo>
                    <a:pt x="3619" y="803"/>
                  </a:moveTo>
                  <a:lnTo>
                    <a:pt x="3593" y="803"/>
                  </a:lnTo>
                  <a:lnTo>
                    <a:pt x="3593" y="765"/>
                  </a:lnTo>
                  <a:lnTo>
                    <a:pt x="3619" y="765"/>
                  </a:lnTo>
                  <a:lnTo>
                    <a:pt x="3619" y="803"/>
                  </a:lnTo>
                  <a:close/>
                  <a:moveTo>
                    <a:pt x="3619" y="682"/>
                  </a:moveTo>
                  <a:lnTo>
                    <a:pt x="3593" y="682"/>
                  </a:lnTo>
                  <a:lnTo>
                    <a:pt x="3593" y="644"/>
                  </a:lnTo>
                  <a:lnTo>
                    <a:pt x="3619" y="644"/>
                  </a:lnTo>
                  <a:lnTo>
                    <a:pt x="3619" y="682"/>
                  </a:lnTo>
                  <a:close/>
                  <a:moveTo>
                    <a:pt x="3619" y="620"/>
                  </a:moveTo>
                  <a:lnTo>
                    <a:pt x="3593" y="620"/>
                  </a:lnTo>
                  <a:lnTo>
                    <a:pt x="3593" y="582"/>
                  </a:lnTo>
                  <a:lnTo>
                    <a:pt x="3619" y="582"/>
                  </a:lnTo>
                  <a:lnTo>
                    <a:pt x="3619" y="620"/>
                  </a:lnTo>
                  <a:close/>
                  <a:moveTo>
                    <a:pt x="3619" y="558"/>
                  </a:moveTo>
                  <a:lnTo>
                    <a:pt x="3593" y="558"/>
                  </a:lnTo>
                  <a:lnTo>
                    <a:pt x="3593" y="520"/>
                  </a:lnTo>
                  <a:lnTo>
                    <a:pt x="3619" y="520"/>
                  </a:lnTo>
                  <a:lnTo>
                    <a:pt x="3619" y="558"/>
                  </a:lnTo>
                  <a:close/>
                  <a:moveTo>
                    <a:pt x="3619" y="499"/>
                  </a:moveTo>
                  <a:lnTo>
                    <a:pt x="3593" y="499"/>
                  </a:lnTo>
                  <a:lnTo>
                    <a:pt x="3593" y="461"/>
                  </a:lnTo>
                  <a:lnTo>
                    <a:pt x="3619" y="461"/>
                  </a:lnTo>
                  <a:lnTo>
                    <a:pt x="3619" y="499"/>
                  </a:lnTo>
                  <a:close/>
                  <a:moveTo>
                    <a:pt x="3619" y="437"/>
                  </a:moveTo>
                  <a:lnTo>
                    <a:pt x="3593" y="437"/>
                  </a:lnTo>
                  <a:lnTo>
                    <a:pt x="3593" y="399"/>
                  </a:lnTo>
                  <a:lnTo>
                    <a:pt x="3619" y="399"/>
                  </a:lnTo>
                  <a:lnTo>
                    <a:pt x="3619" y="437"/>
                  </a:lnTo>
                  <a:close/>
                  <a:moveTo>
                    <a:pt x="3619" y="378"/>
                  </a:moveTo>
                  <a:lnTo>
                    <a:pt x="3593" y="378"/>
                  </a:lnTo>
                  <a:lnTo>
                    <a:pt x="3593" y="337"/>
                  </a:lnTo>
                  <a:lnTo>
                    <a:pt x="3619" y="337"/>
                  </a:lnTo>
                  <a:lnTo>
                    <a:pt x="3619" y="378"/>
                  </a:lnTo>
                  <a:close/>
                  <a:moveTo>
                    <a:pt x="3619" y="316"/>
                  </a:moveTo>
                  <a:lnTo>
                    <a:pt x="3593" y="316"/>
                  </a:lnTo>
                  <a:lnTo>
                    <a:pt x="3593" y="278"/>
                  </a:lnTo>
                  <a:lnTo>
                    <a:pt x="3619" y="278"/>
                  </a:lnTo>
                  <a:lnTo>
                    <a:pt x="3619" y="316"/>
                  </a:lnTo>
                  <a:close/>
                  <a:moveTo>
                    <a:pt x="3669" y="986"/>
                  </a:moveTo>
                  <a:lnTo>
                    <a:pt x="3643" y="986"/>
                  </a:lnTo>
                  <a:lnTo>
                    <a:pt x="3643" y="948"/>
                  </a:lnTo>
                  <a:lnTo>
                    <a:pt x="3669" y="948"/>
                  </a:lnTo>
                  <a:lnTo>
                    <a:pt x="3669" y="986"/>
                  </a:lnTo>
                  <a:close/>
                  <a:moveTo>
                    <a:pt x="3669" y="865"/>
                  </a:moveTo>
                  <a:lnTo>
                    <a:pt x="3643" y="865"/>
                  </a:lnTo>
                  <a:lnTo>
                    <a:pt x="3643" y="827"/>
                  </a:lnTo>
                  <a:lnTo>
                    <a:pt x="3669" y="827"/>
                  </a:lnTo>
                  <a:lnTo>
                    <a:pt x="3669" y="865"/>
                  </a:lnTo>
                  <a:close/>
                  <a:moveTo>
                    <a:pt x="3669" y="803"/>
                  </a:moveTo>
                  <a:lnTo>
                    <a:pt x="3643" y="803"/>
                  </a:lnTo>
                  <a:lnTo>
                    <a:pt x="3643" y="765"/>
                  </a:lnTo>
                  <a:lnTo>
                    <a:pt x="3669" y="765"/>
                  </a:lnTo>
                  <a:lnTo>
                    <a:pt x="3669" y="803"/>
                  </a:lnTo>
                  <a:close/>
                  <a:moveTo>
                    <a:pt x="3669" y="741"/>
                  </a:moveTo>
                  <a:lnTo>
                    <a:pt x="3643" y="741"/>
                  </a:lnTo>
                  <a:lnTo>
                    <a:pt x="3643" y="703"/>
                  </a:lnTo>
                  <a:lnTo>
                    <a:pt x="3669" y="703"/>
                  </a:lnTo>
                  <a:lnTo>
                    <a:pt x="3669" y="741"/>
                  </a:lnTo>
                  <a:close/>
                  <a:moveTo>
                    <a:pt x="3669" y="682"/>
                  </a:moveTo>
                  <a:lnTo>
                    <a:pt x="3643" y="682"/>
                  </a:lnTo>
                  <a:lnTo>
                    <a:pt x="3643" y="644"/>
                  </a:lnTo>
                  <a:lnTo>
                    <a:pt x="3669" y="644"/>
                  </a:lnTo>
                  <a:lnTo>
                    <a:pt x="3669" y="682"/>
                  </a:lnTo>
                  <a:close/>
                  <a:moveTo>
                    <a:pt x="3669" y="620"/>
                  </a:moveTo>
                  <a:lnTo>
                    <a:pt x="3643" y="620"/>
                  </a:lnTo>
                  <a:lnTo>
                    <a:pt x="3643" y="582"/>
                  </a:lnTo>
                  <a:lnTo>
                    <a:pt x="3669" y="582"/>
                  </a:lnTo>
                  <a:lnTo>
                    <a:pt x="3669" y="620"/>
                  </a:lnTo>
                  <a:close/>
                  <a:moveTo>
                    <a:pt x="3669" y="558"/>
                  </a:moveTo>
                  <a:lnTo>
                    <a:pt x="3643" y="558"/>
                  </a:lnTo>
                  <a:lnTo>
                    <a:pt x="3643" y="520"/>
                  </a:lnTo>
                  <a:lnTo>
                    <a:pt x="3669" y="520"/>
                  </a:lnTo>
                  <a:lnTo>
                    <a:pt x="3669" y="558"/>
                  </a:lnTo>
                  <a:close/>
                  <a:moveTo>
                    <a:pt x="3669" y="499"/>
                  </a:moveTo>
                  <a:lnTo>
                    <a:pt x="3643" y="499"/>
                  </a:lnTo>
                  <a:lnTo>
                    <a:pt x="3643" y="461"/>
                  </a:lnTo>
                  <a:lnTo>
                    <a:pt x="3669" y="461"/>
                  </a:lnTo>
                  <a:lnTo>
                    <a:pt x="3669" y="499"/>
                  </a:lnTo>
                  <a:close/>
                  <a:moveTo>
                    <a:pt x="3669" y="378"/>
                  </a:moveTo>
                  <a:lnTo>
                    <a:pt x="3643" y="378"/>
                  </a:lnTo>
                  <a:lnTo>
                    <a:pt x="3643" y="337"/>
                  </a:lnTo>
                  <a:lnTo>
                    <a:pt x="3669" y="337"/>
                  </a:lnTo>
                  <a:lnTo>
                    <a:pt x="3669" y="378"/>
                  </a:lnTo>
                  <a:close/>
                  <a:moveTo>
                    <a:pt x="3669" y="316"/>
                  </a:moveTo>
                  <a:lnTo>
                    <a:pt x="3643" y="316"/>
                  </a:lnTo>
                  <a:lnTo>
                    <a:pt x="3643" y="278"/>
                  </a:lnTo>
                  <a:lnTo>
                    <a:pt x="3669" y="278"/>
                  </a:lnTo>
                  <a:lnTo>
                    <a:pt x="3669" y="3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211D44E-29A6-4D4D-81CC-8AEF3E0BB218}"/>
                </a:ext>
              </a:extLst>
            </p:cNvPr>
            <p:cNvGrpSpPr/>
            <p:nvPr/>
          </p:nvGrpSpPr>
          <p:grpSpPr>
            <a:xfrm>
              <a:off x="7145356" y="2985253"/>
              <a:ext cx="523560" cy="1764642"/>
              <a:chOff x="398463" y="2662238"/>
              <a:chExt cx="612775" cy="2065338"/>
            </a:xfrm>
          </p:grpSpPr>
          <p:sp>
            <p:nvSpPr>
              <p:cNvPr id="407" name="Freeform 87">
                <a:extLst>
                  <a:ext uri="{FF2B5EF4-FFF2-40B4-BE49-F238E27FC236}">
                    <a16:creationId xmlns:a16="http://schemas.microsoft.com/office/drawing/2014/main" id="{5BD065DE-D158-D54A-AE82-DEED15E56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2662238"/>
                <a:ext cx="612775" cy="2065338"/>
              </a:xfrm>
              <a:custGeom>
                <a:avLst/>
                <a:gdLst>
                  <a:gd name="T0" fmla="*/ 342 w 386"/>
                  <a:gd name="T1" fmla="*/ 168 h 1301"/>
                  <a:gd name="T2" fmla="*/ 342 w 386"/>
                  <a:gd name="T3" fmla="*/ 82 h 1301"/>
                  <a:gd name="T4" fmla="*/ 306 w 386"/>
                  <a:gd name="T5" fmla="*/ 82 h 1301"/>
                  <a:gd name="T6" fmla="*/ 306 w 386"/>
                  <a:gd name="T7" fmla="*/ 0 h 1301"/>
                  <a:gd name="T8" fmla="*/ 71 w 386"/>
                  <a:gd name="T9" fmla="*/ 0 h 1301"/>
                  <a:gd name="T10" fmla="*/ 71 w 386"/>
                  <a:gd name="T11" fmla="*/ 82 h 1301"/>
                  <a:gd name="T12" fmla="*/ 35 w 386"/>
                  <a:gd name="T13" fmla="*/ 82 h 1301"/>
                  <a:gd name="T14" fmla="*/ 35 w 386"/>
                  <a:gd name="T15" fmla="*/ 168 h 1301"/>
                  <a:gd name="T16" fmla="*/ 0 w 386"/>
                  <a:gd name="T17" fmla="*/ 168 h 1301"/>
                  <a:gd name="T18" fmla="*/ 0 w 386"/>
                  <a:gd name="T19" fmla="*/ 1301 h 1301"/>
                  <a:gd name="T20" fmla="*/ 386 w 386"/>
                  <a:gd name="T21" fmla="*/ 1301 h 1301"/>
                  <a:gd name="T22" fmla="*/ 386 w 386"/>
                  <a:gd name="T23" fmla="*/ 168 h 1301"/>
                  <a:gd name="T24" fmla="*/ 342 w 386"/>
                  <a:gd name="T25" fmla="*/ 168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6" h="1301">
                    <a:moveTo>
                      <a:pt x="342" y="168"/>
                    </a:moveTo>
                    <a:lnTo>
                      <a:pt x="342" y="82"/>
                    </a:lnTo>
                    <a:lnTo>
                      <a:pt x="306" y="82"/>
                    </a:lnTo>
                    <a:lnTo>
                      <a:pt x="306" y="0"/>
                    </a:lnTo>
                    <a:lnTo>
                      <a:pt x="71" y="0"/>
                    </a:lnTo>
                    <a:lnTo>
                      <a:pt x="71" y="82"/>
                    </a:lnTo>
                    <a:lnTo>
                      <a:pt x="35" y="82"/>
                    </a:lnTo>
                    <a:lnTo>
                      <a:pt x="35" y="168"/>
                    </a:lnTo>
                    <a:lnTo>
                      <a:pt x="0" y="168"/>
                    </a:lnTo>
                    <a:lnTo>
                      <a:pt x="0" y="1301"/>
                    </a:lnTo>
                    <a:lnTo>
                      <a:pt x="386" y="1301"/>
                    </a:lnTo>
                    <a:lnTo>
                      <a:pt x="386" y="16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rgbClr val="8AC64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Rectangle 88">
                <a:extLst>
                  <a:ext uri="{FF2B5EF4-FFF2-40B4-BE49-F238E27FC236}">
                    <a16:creationId xmlns:a16="http://schemas.microsoft.com/office/drawing/2014/main" id="{7FA29B35-AB10-3C4F-8F03-D6A75147A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027363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89">
                <a:extLst>
                  <a:ext uri="{FF2B5EF4-FFF2-40B4-BE49-F238E27FC236}">
                    <a16:creationId xmlns:a16="http://schemas.microsoft.com/office/drawing/2014/main" id="{F8109230-B8C4-BA48-81DD-2EB4F0BF7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027363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90">
                <a:extLst>
                  <a:ext uri="{FF2B5EF4-FFF2-40B4-BE49-F238E27FC236}">
                    <a16:creationId xmlns:a16="http://schemas.microsoft.com/office/drawing/2014/main" id="{47674410-5903-CA4A-9BC2-6E6582A1C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027363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91">
                <a:extLst>
                  <a:ext uri="{FF2B5EF4-FFF2-40B4-BE49-F238E27FC236}">
                    <a16:creationId xmlns:a16="http://schemas.microsoft.com/office/drawing/2014/main" id="{0B2CDC4F-C3B5-2D42-8343-D9DFAB553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027363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92">
                <a:extLst>
                  <a:ext uri="{FF2B5EF4-FFF2-40B4-BE49-F238E27FC236}">
                    <a16:creationId xmlns:a16="http://schemas.microsoft.com/office/drawing/2014/main" id="{58971315-4BCC-8A42-8B08-8EA4BAC3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2575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93">
                <a:extLst>
                  <a:ext uri="{FF2B5EF4-FFF2-40B4-BE49-F238E27FC236}">
                    <a16:creationId xmlns:a16="http://schemas.microsoft.com/office/drawing/2014/main" id="{D141EC2E-CC26-6544-9111-A54936F20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2575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94">
                <a:extLst>
                  <a:ext uri="{FF2B5EF4-FFF2-40B4-BE49-F238E27FC236}">
                    <a16:creationId xmlns:a16="http://schemas.microsoft.com/office/drawing/2014/main" id="{5627F5E5-359F-4D48-A513-A72F8661C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2575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95">
                <a:extLst>
                  <a:ext uri="{FF2B5EF4-FFF2-40B4-BE49-F238E27FC236}">
                    <a16:creationId xmlns:a16="http://schemas.microsoft.com/office/drawing/2014/main" id="{11FAEC31-371C-6846-AC02-C0D5F00F0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2575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96">
                <a:extLst>
                  <a:ext uri="{FF2B5EF4-FFF2-40B4-BE49-F238E27FC236}">
                    <a16:creationId xmlns:a16="http://schemas.microsoft.com/office/drawing/2014/main" id="{38FC359F-3952-E04B-84FC-9091E4D7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4861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97">
                <a:extLst>
                  <a:ext uri="{FF2B5EF4-FFF2-40B4-BE49-F238E27FC236}">
                    <a16:creationId xmlns:a16="http://schemas.microsoft.com/office/drawing/2014/main" id="{5E2BFD08-DA31-A748-B8F8-8C8A4C16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4861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Rectangle 98">
                <a:extLst>
                  <a:ext uri="{FF2B5EF4-FFF2-40B4-BE49-F238E27FC236}">
                    <a16:creationId xmlns:a16="http://schemas.microsoft.com/office/drawing/2014/main" id="{AC21E269-E676-C94F-9893-7CF344074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4861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99">
                <a:extLst>
                  <a:ext uri="{FF2B5EF4-FFF2-40B4-BE49-F238E27FC236}">
                    <a16:creationId xmlns:a16="http://schemas.microsoft.com/office/drawing/2014/main" id="{9814AE88-F57B-1A42-A737-249F8FF62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4861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100">
                <a:extLst>
                  <a:ext uri="{FF2B5EF4-FFF2-40B4-BE49-F238E27FC236}">
                    <a16:creationId xmlns:a16="http://schemas.microsoft.com/office/drawing/2014/main" id="{DF623CC4-D54D-0641-B224-DA75FC036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713163"/>
                <a:ext cx="76200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101">
                <a:extLst>
                  <a:ext uri="{FF2B5EF4-FFF2-40B4-BE49-F238E27FC236}">
                    <a16:creationId xmlns:a16="http://schemas.microsoft.com/office/drawing/2014/main" id="{FADB5CE9-4416-2D4F-8DCD-378131545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713163"/>
                <a:ext cx="74613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102">
                <a:extLst>
                  <a:ext uri="{FF2B5EF4-FFF2-40B4-BE49-F238E27FC236}">
                    <a16:creationId xmlns:a16="http://schemas.microsoft.com/office/drawing/2014/main" id="{76A6BDE6-F0F5-1F42-9270-05C998961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713163"/>
                <a:ext cx="76200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103">
                <a:extLst>
                  <a:ext uri="{FF2B5EF4-FFF2-40B4-BE49-F238E27FC236}">
                    <a16:creationId xmlns:a16="http://schemas.microsoft.com/office/drawing/2014/main" id="{3525DA88-D558-CC43-B1DB-97429FDFC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713163"/>
                <a:ext cx="74613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DE33F29-F9CC-9C42-B574-EC507FF864E8}"/>
                </a:ext>
              </a:extLst>
            </p:cNvPr>
            <p:cNvGrpSpPr/>
            <p:nvPr/>
          </p:nvGrpSpPr>
          <p:grpSpPr>
            <a:xfrm>
              <a:off x="8037397" y="3941461"/>
              <a:ext cx="427435" cy="808435"/>
              <a:chOff x="327025" y="3622675"/>
              <a:chExt cx="569913" cy="1077913"/>
            </a:xfrm>
          </p:grpSpPr>
          <p:sp>
            <p:nvSpPr>
              <p:cNvPr id="402" name="Freeform 149">
                <a:extLst>
                  <a:ext uri="{FF2B5EF4-FFF2-40B4-BE49-F238E27FC236}">
                    <a16:creationId xmlns:a16="http://schemas.microsoft.com/office/drawing/2014/main" id="{AF59870C-3402-C447-BDEA-95A9B39DD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150">
                <a:extLst>
                  <a:ext uri="{FF2B5EF4-FFF2-40B4-BE49-F238E27FC236}">
                    <a16:creationId xmlns:a16="http://schemas.microsoft.com/office/drawing/2014/main" id="{39490112-1AA6-7940-94CE-9A74B43F9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151">
                <a:extLst>
                  <a:ext uri="{FF2B5EF4-FFF2-40B4-BE49-F238E27FC236}">
                    <a16:creationId xmlns:a16="http://schemas.microsoft.com/office/drawing/2014/main" id="{A3B3D637-91AD-DE47-B3C6-F8117CAF4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152">
                <a:extLst>
                  <a:ext uri="{FF2B5EF4-FFF2-40B4-BE49-F238E27FC236}">
                    <a16:creationId xmlns:a16="http://schemas.microsoft.com/office/drawing/2014/main" id="{B2DCF5AC-756F-4F4D-B86D-D607B3D52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153">
                <a:extLst>
                  <a:ext uri="{FF2B5EF4-FFF2-40B4-BE49-F238E27FC236}">
                    <a16:creationId xmlns:a16="http://schemas.microsoft.com/office/drawing/2014/main" id="{287597F0-2C29-7146-B2BD-928929D9D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D7DCA7B-BADC-B145-A45B-19169173F1EA}"/>
                </a:ext>
              </a:extLst>
            </p:cNvPr>
            <p:cNvGrpSpPr/>
            <p:nvPr/>
          </p:nvGrpSpPr>
          <p:grpSpPr>
            <a:xfrm>
              <a:off x="7614507" y="3845020"/>
              <a:ext cx="425054" cy="904875"/>
              <a:chOff x="2600325" y="3494088"/>
              <a:chExt cx="566738" cy="1206500"/>
            </a:xfrm>
          </p:grpSpPr>
          <p:sp>
            <p:nvSpPr>
              <p:cNvPr id="395" name="Freeform 114">
                <a:extLst>
                  <a:ext uri="{FF2B5EF4-FFF2-40B4-BE49-F238E27FC236}">
                    <a16:creationId xmlns:a16="http://schemas.microsoft.com/office/drawing/2014/main" id="{54AAB0A5-32B8-B144-8E66-BD7E91B67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115">
                <a:extLst>
                  <a:ext uri="{FF2B5EF4-FFF2-40B4-BE49-F238E27FC236}">
                    <a16:creationId xmlns:a16="http://schemas.microsoft.com/office/drawing/2014/main" id="{C9B533CE-FE5D-2C45-98DD-763457C71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16">
                <a:extLst>
                  <a:ext uri="{FF2B5EF4-FFF2-40B4-BE49-F238E27FC236}">
                    <a16:creationId xmlns:a16="http://schemas.microsoft.com/office/drawing/2014/main" id="{D81C4AD8-24DD-0041-8B06-2068B5B3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Rectangle 117">
                <a:extLst>
                  <a:ext uri="{FF2B5EF4-FFF2-40B4-BE49-F238E27FC236}">
                    <a16:creationId xmlns:a16="http://schemas.microsoft.com/office/drawing/2014/main" id="{F5A07E00-4062-9E43-BD89-B52C1A68F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118">
                <a:extLst>
                  <a:ext uri="{FF2B5EF4-FFF2-40B4-BE49-F238E27FC236}">
                    <a16:creationId xmlns:a16="http://schemas.microsoft.com/office/drawing/2014/main" id="{3F7AFACB-0541-1443-8751-2A2FD29B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119">
                <a:extLst>
                  <a:ext uri="{FF2B5EF4-FFF2-40B4-BE49-F238E27FC236}">
                    <a16:creationId xmlns:a16="http://schemas.microsoft.com/office/drawing/2014/main" id="{DE3D2B11-28A8-194C-8D9F-29B23094C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120">
                <a:extLst>
                  <a:ext uri="{FF2B5EF4-FFF2-40B4-BE49-F238E27FC236}">
                    <a16:creationId xmlns:a16="http://schemas.microsoft.com/office/drawing/2014/main" id="{ACADB32E-70BE-0C45-AAA4-8302A7A12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C7D8600-5078-1F47-8F32-8549D4467E50}"/>
                </a:ext>
              </a:extLst>
            </p:cNvPr>
            <p:cNvGrpSpPr/>
            <p:nvPr/>
          </p:nvGrpSpPr>
          <p:grpSpPr>
            <a:xfrm>
              <a:off x="6516493" y="3160934"/>
              <a:ext cx="381584" cy="1588961"/>
              <a:chOff x="2732088" y="1325563"/>
              <a:chExt cx="415925" cy="1731963"/>
            </a:xfrm>
          </p:grpSpPr>
          <p:sp>
            <p:nvSpPr>
              <p:cNvPr id="386" name="Freeform 27">
                <a:extLst>
                  <a:ext uri="{FF2B5EF4-FFF2-40B4-BE49-F238E27FC236}">
                    <a16:creationId xmlns:a16="http://schemas.microsoft.com/office/drawing/2014/main" id="{26CE4392-BD05-424E-A899-06B3E9773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088" y="1325563"/>
                <a:ext cx="415925" cy="1731963"/>
              </a:xfrm>
              <a:custGeom>
                <a:avLst/>
                <a:gdLst>
                  <a:gd name="T0" fmla="*/ 262 w 262"/>
                  <a:gd name="T1" fmla="*/ 0 h 1091"/>
                  <a:gd name="T2" fmla="*/ 0 w 262"/>
                  <a:gd name="T3" fmla="*/ 221 h 1091"/>
                  <a:gd name="T4" fmla="*/ 0 w 262"/>
                  <a:gd name="T5" fmla="*/ 1091 h 1091"/>
                  <a:gd name="T6" fmla="*/ 262 w 262"/>
                  <a:gd name="T7" fmla="*/ 1091 h 1091"/>
                  <a:gd name="T8" fmla="*/ 262 w 262"/>
                  <a:gd name="T9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091">
                    <a:moveTo>
                      <a:pt x="262" y="0"/>
                    </a:moveTo>
                    <a:lnTo>
                      <a:pt x="0" y="221"/>
                    </a:lnTo>
                    <a:lnTo>
                      <a:pt x="0" y="1091"/>
                    </a:lnTo>
                    <a:lnTo>
                      <a:pt x="262" y="109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Oval 28">
                <a:extLst>
                  <a:ext uri="{FF2B5EF4-FFF2-40B4-BE49-F238E27FC236}">
                    <a16:creationId xmlns:a16="http://schemas.microsoft.com/office/drawing/2014/main" id="{F38CB527-B610-EE46-B849-EC6C7F9B0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743075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Oval 29">
                <a:extLst>
                  <a:ext uri="{FF2B5EF4-FFF2-40B4-BE49-F238E27FC236}">
                    <a16:creationId xmlns:a16="http://schemas.microsoft.com/office/drawing/2014/main" id="{D7E9529E-6661-1A4A-947C-69D5927C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743075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Oval 30">
                <a:extLst>
                  <a:ext uri="{FF2B5EF4-FFF2-40B4-BE49-F238E27FC236}">
                    <a16:creationId xmlns:a16="http://schemas.microsoft.com/office/drawing/2014/main" id="{2CD1D65A-8C05-3047-AB2C-D920BFC9E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935163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Oval 31">
                <a:extLst>
                  <a:ext uri="{FF2B5EF4-FFF2-40B4-BE49-F238E27FC236}">
                    <a16:creationId xmlns:a16="http://schemas.microsoft.com/office/drawing/2014/main" id="{B3F9DCE7-39F7-094D-AC6F-35F7C5D0C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935163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Oval 32">
                <a:extLst>
                  <a:ext uri="{FF2B5EF4-FFF2-40B4-BE49-F238E27FC236}">
                    <a16:creationId xmlns:a16="http://schemas.microsoft.com/office/drawing/2014/main" id="{A3DD9F41-9ED0-894E-84D7-59A8A261A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127250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Oval 33">
                <a:extLst>
                  <a:ext uri="{FF2B5EF4-FFF2-40B4-BE49-F238E27FC236}">
                    <a16:creationId xmlns:a16="http://schemas.microsoft.com/office/drawing/2014/main" id="{B4FA2ECA-D890-A542-B64B-9EF4A70A4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127250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Oval 34">
                <a:extLst>
                  <a:ext uri="{FF2B5EF4-FFF2-40B4-BE49-F238E27FC236}">
                    <a16:creationId xmlns:a16="http://schemas.microsoft.com/office/drawing/2014/main" id="{58528FA2-BCCF-834D-9E28-4A41A50C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316163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Oval 35">
                <a:extLst>
                  <a:ext uri="{FF2B5EF4-FFF2-40B4-BE49-F238E27FC236}">
                    <a16:creationId xmlns:a16="http://schemas.microsoft.com/office/drawing/2014/main" id="{A9930712-E193-6840-86C9-5989C1CD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316163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D002F4E-0AC7-0A4E-8B66-6F273F753216}"/>
                </a:ext>
              </a:extLst>
            </p:cNvPr>
            <p:cNvGrpSpPr/>
            <p:nvPr/>
          </p:nvGrpSpPr>
          <p:grpSpPr>
            <a:xfrm>
              <a:off x="6111549" y="3901409"/>
              <a:ext cx="488501" cy="848486"/>
              <a:chOff x="9658350" y="1728788"/>
              <a:chExt cx="1062038" cy="1844675"/>
            </a:xfrm>
          </p:grpSpPr>
          <p:sp>
            <p:nvSpPr>
              <p:cNvPr id="383" name="Freeform 170">
                <a:extLst>
                  <a:ext uri="{FF2B5EF4-FFF2-40B4-BE49-F238E27FC236}">
                    <a16:creationId xmlns:a16="http://schemas.microsoft.com/office/drawing/2014/main" id="{B2CB294D-56CB-6842-B6EE-EB83224CA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8350" y="1728788"/>
                <a:ext cx="1062038" cy="1844675"/>
              </a:xfrm>
              <a:custGeom>
                <a:avLst/>
                <a:gdLst>
                  <a:gd name="T0" fmla="*/ 669 w 669"/>
                  <a:gd name="T1" fmla="*/ 1162 h 1162"/>
                  <a:gd name="T2" fmla="*/ 0 w 669"/>
                  <a:gd name="T3" fmla="*/ 1162 h 1162"/>
                  <a:gd name="T4" fmla="*/ 0 w 669"/>
                  <a:gd name="T5" fmla="*/ 180 h 1162"/>
                  <a:gd name="T6" fmla="*/ 138 w 669"/>
                  <a:gd name="T7" fmla="*/ 0 h 1162"/>
                  <a:gd name="T8" fmla="*/ 527 w 669"/>
                  <a:gd name="T9" fmla="*/ 0 h 1162"/>
                  <a:gd name="T10" fmla="*/ 669 w 669"/>
                  <a:gd name="T11" fmla="*/ 180 h 1162"/>
                  <a:gd name="T12" fmla="*/ 669 w 66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9" h="1162">
                    <a:moveTo>
                      <a:pt x="669" y="1162"/>
                    </a:moveTo>
                    <a:lnTo>
                      <a:pt x="0" y="1162"/>
                    </a:lnTo>
                    <a:lnTo>
                      <a:pt x="0" y="180"/>
                    </a:lnTo>
                    <a:lnTo>
                      <a:pt x="138" y="0"/>
                    </a:lnTo>
                    <a:lnTo>
                      <a:pt x="527" y="0"/>
                    </a:lnTo>
                    <a:lnTo>
                      <a:pt x="669" y="180"/>
                    </a:lnTo>
                    <a:lnTo>
                      <a:pt x="669" y="1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171">
                <a:extLst>
                  <a:ext uri="{FF2B5EF4-FFF2-40B4-BE49-F238E27FC236}">
                    <a16:creationId xmlns:a16="http://schemas.microsoft.com/office/drawing/2014/main" id="{2158360F-F7E3-D340-AD5E-27F61B1FA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2825" y="2101850"/>
                <a:ext cx="573088" cy="26352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172">
                <a:extLst>
                  <a:ext uri="{FF2B5EF4-FFF2-40B4-BE49-F238E27FC236}">
                    <a16:creationId xmlns:a16="http://schemas.microsoft.com/office/drawing/2014/main" id="{ED1CEB39-74BB-924C-B9E2-7B6E69C8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2825" y="2505075"/>
                <a:ext cx="573088" cy="2651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CF0ACA9-0BD2-4F4D-9349-6AA368ABA195}"/>
                </a:ext>
              </a:extLst>
            </p:cNvPr>
            <p:cNvGrpSpPr/>
            <p:nvPr/>
          </p:nvGrpSpPr>
          <p:grpSpPr>
            <a:xfrm>
              <a:off x="5133454" y="3110116"/>
              <a:ext cx="356387" cy="1639780"/>
              <a:chOff x="9525048" y="1159755"/>
              <a:chExt cx="475182" cy="2186373"/>
            </a:xfrm>
          </p:grpSpPr>
          <p:sp>
            <p:nvSpPr>
              <p:cNvPr id="366" name="Rectangle 36">
                <a:extLst>
                  <a:ext uri="{FF2B5EF4-FFF2-40B4-BE49-F238E27FC236}">
                    <a16:creationId xmlns:a16="http://schemas.microsoft.com/office/drawing/2014/main" id="{81989618-8DC8-8241-9059-174D74CC9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5048" y="1159755"/>
                <a:ext cx="475182" cy="21863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964A2214-80BB-0048-A0B2-24A6BFF8920E}"/>
                  </a:ext>
                </a:extLst>
              </p:cNvPr>
              <p:cNvGrpSpPr/>
              <p:nvPr/>
            </p:nvGrpSpPr>
            <p:grpSpPr>
              <a:xfrm>
                <a:off x="9573100" y="1221154"/>
                <a:ext cx="380413" cy="1824648"/>
                <a:chOff x="1522413" y="350838"/>
                <a:chExt cx="452438" cy="1420812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368" name="Rectangle 37">
                  <a:extLst>
                    <a:ext uri="{FF2B5EF4-FFF2-40B4-BE49-F238E27FC236}">
                      <a16:creationId xmlns:a16="http://schemas.microsoft.com/office/drawing/2014/main" id="{73BF6FEA-EA83-9149-BA40-E953676D0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350838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Rectangle 38">
                  <a:extLst>
                    <a:ext uri="{FF2B5EF4-FFF2-40B4-BE49-F238E27FC236}">
                      <a16:creationId xmlns:a16="http://schemas.microsoft.com/office/drawing/2014/main" id="{E96C158E-39E9-0A44-8B9C-5896706A8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4492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Rectangle 39">
                  <a:extLst>
                    <a:ext uri="{FF2B5EF4-FFF2-40B4-BE49-F238E27FC236}">
                      <a16:creationId xmlns:a16="http://schemas.microsoft.com/office/drawing/2014/main" id="{3BD7CD52-E65F-1D46-8167-144A32F68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5492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Rectangle 40">
                  <a:extLst>
                    <a:ext uri="{FF2B5EF4-FFF2-40B4-BE49-F238E27FC236}">
                      <a16:creationId xmlns:a16="http://schemas.microsoft.com/office/drawing/2014/main" id="{07E916C8-B308-1A4B-894B-0CDD8605A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64928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Rectangle 41">
                  <a:extLst>
                    <a:ext uri="{FF2B5EF4-FFF2-40B4-BE49-F238E27FC236}">
                      <a16:creationId xmlns:a16="http://schemas.microsoft.com/office/drawing/2014/main" id="{24D52A96-A3A4-304E-A427-5F6911644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74771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Rectangle 42">
                  <a:extLst>
                    <a:ext uri="{FF2B5EF4-FFF2-40B4-BE49-F238E27FC236}">
                      <a16:creationId xmlns:a16="http://schemas.microsoft.com/office/drawing/2014/main" id="{165B7553-9A39-7A45-8C60-543278412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8461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Rectangle 43">
                  <a:extLst>
                    <a:ext uri="{FF2B5EF4-FFF2-40B4-BE49-F238E27FC236}">
                      <a16:creationId xmlns:a16="http://schemas.microsoft.com/office/drawing/2014/main" id="{0A063A48-F100-5F44-B125-2B525A767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9477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Rectangle 44">
                  <a:extLst>
                    <a:ext uri="{FF2B5EF4-FFF2-40B4-BE49-F238E27FC236}">
                      <a16:creationId xmlns:a16="http://schemas.microsoft.com/office/drawing/2014/main" id="{D07FAF2F-48AB-6842-A25B-5F85A914B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0461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45">
                  <a:extLst>
                    <a:ext uri="{FF2B5EF4-FFF2-40B4-BE49-F238E27FC236}">
                      <a16:creationId xmlns:a16="http://schemas.microsoft.com/office/drawing/2014/main" id="{68044005-A399-3E45-8313-38A87978A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146175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Rectangle 46">
                  <a:extLst>
                    <a:ext uri="{FF2B5EF4-FFF2-40B4-BE49-F238E27FC236}">
                      <a16:creationId xmlns:a16="http://schemas.microsoft.com/office/drawing/2014/main" id="{9CE80349-D345-6047-A2C0-5565956D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24460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Rectangle 47">
                  <a:extLst>
                    <a:ext uri="{FF2B5EF4-FFF2-40B4-BE49-F238E27FC236}">
                      <a16:creationId xmlns:a16="http://schemas.microsoft.com/office/drawing/2014/main" id="{EF01249D-108B-CF4E-8B16-1311250C6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346200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Rectangle 48">
                  <a:extLst>
                    <a:ext uri="{FF2B5EF4-FFF2-40B4-BE49-F238E27FC236}">
                      <a16:creationId xmlns:a16="http://schemas.microsoft.com/office/drawing/2014/main" id="{D7591874-6698-2849-9474-2031FF736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44462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49">
                  <a:extLst>
                    <a:ext uri="{FF2B5EF4-FFF2-40B4-BE49-F238E27FC236}">
                      <a16:creationId xmlns:a16="http://schemas.microsoft.com/office/drawing/2014/main" id="{0E430E1C-2668-2D47-A35A-0B236EE57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5430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Rectangle 50">
                  <a:extLst>
                    <a:ext uri="{FF2B5EF4-FFF2-40B4-BE49-F238E27FC236}">
                      <a16:creationId xmlns:a16="http://schemas.microsoft.com/office/drawing/2014/main" id="{D83F421A-E8B6-0B4E-989B-259DBA8CF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6446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Rectangle 51">
                  <a:extLst>
                    <a:ext uri="{FF2B5EF4-FFF2-40B4-BE49-F238E27FC236}">
                      <a16:creationId xmlns:a16="http://schemas.microsoft.com/office/drawing/2014/main" id="{3650B487-40E5-0143-9920-BC3C62ED6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7430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153F1E8-F537-2844-ABF0-DD5C0ADEC3CD}"/>
                </a:ext>
              </a:extLst>
            </p:cNvPr>
            <p:cNvGrpSpPr/>
            <p:nvPr/>
          </p:nvGrpSpPr>
          <p:grpSpPr>
            <a:xfrm>
              <a:off x="1293095" y="3450923"/>
              <a:ext cx="311944" cy="1298972"/>
              <a:chOff x="2732088" y="1325563"/>
              <a:chExt cx="415925" cy="1731963"/>
            </a:xfrm>
          </p:grpSpPr>
          <p:sp>
            <p:nvSpPr>
              <p:cNvPr id="357" name="Freeform 27">
                <a:extLst>
                  <a:ext uri="{FF2B5EF4-FFF2-40B4-BE49-F238E27FC236}">
                    <a16:creationId xmlns:a16="http://schemas.microsoft.com/office/drawing/2014/main" id="{091023AF-297F-8647-8465-5D20AC88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088" y="1325563"/>
                <a:ext cx="415925" cy="1731963"/>
              </a:xfrm>
              <a:custGeom>
                <a:avLst/>
                <a:gdLst>
                  <a:gd name="T0" fmla="*/ 262 w 262"/>
                  <a:gd name="T1" fmla="*/ 0 h 1091"/>
                  <a:gd name="T2" fmla="*/ 0 w 262"/>
                  <a:gd name="T3" fmla="*/ 221 h 1091"/>
                  <a:gd name="T4" fmla="*/ 0 w 262"/>
                  <a:gd name="T5" fmla="*/ 1091 h 1091"/>
                  <a:gd name="T6" fmla="*/ 262 w 262"/>
                  <a:gd name="T7" fmla="*/ 1091 h 1091"/>
                  <a:gd name="T8" fmla="*/ 262 w 262"/>
                  <a:gd name="T9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091">
                    <a:moveTo>
                      <a:pt x="262" y="0"/>
                    </a:moveTo>
                    <a:lnTo>
                      <a:pt x="0" y="221"/>
                    </a:lnTo>
                    <a:lnTo>
                      <a:pt x="0" y="1091"/>
                    </a:lnTo>
                    <a:lnTo>
                      <a:pt x="262" y="109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8" name="Oval 28">
                <a:extLst>
                  <a:ext uri="{FF2B5EF4-FFF2-40B4-BE49-F238E27FC236}">
                    <a16:creationId xmlns:a16="http://schemas.microsoft.com/office/drawing/2014/main" id="{A1E27F8C-F0E2-EF4F-A8DA-6A7FAC9E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743075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Oval 29">
                <a:extLst>
                  <a:ext uri="{FF2B5EF4-FFF2-40B4-BE49-F238E27FC236}">
                    <a16:creationId xmlns:a16="http://schemas.microsoft.com/office/drawing/2014/main" id="{8AB5C8CF-2570-6545-ADAA-E8F684CFB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743075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Oval 30">
                <a:extLst>
                  <a:ext uri="{FF2B5EF4-FFF2-40B4-BE49-F238E27FC236}">
                    <a16:creationId xmlns:a16="http://schemas.microsoft.com/office/drawing/2014/main" id="{AF1DE21C-D70E-884C-AA82-2A084715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1935163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Oval 31">
                <a:extLst>
                  <a:ext uri="{FF2B5EF4-FFF2-40B4-BE49-F238E27FC236}">
                    <a16:creationId xmlns:a16="http://schemas.microsoft.com/office/drawing/2014/main" id="{6F291269-152A-554E-96D7-A1D6B0891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1935163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Oval 32">
                <a:extLst>
                  <a:ext uri="{FF2B5EF4-FFF2-40B4-BE49-F238E27FC236}">
                    <a16:creationId xmlns:a16="http://schemas.microsoft.com/office/drawing/2014/main" id="{D88480C0-1C3A-F542-9A6B-55EDC3928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127250"/>
                <a:ext cx="136525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Oval 33">
                <a:extLst>
                  <a:ext uri="{FF2B5EF4-FFF2-40B4-BE49-F238E27FC236}">
                    <a16:creationId xmlns:a16="http://schemas.microsoft.com/office/drawing/2014/main" id="{697FFCFA-A4AE-404C-97A2-2DB3E9F6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127250"/>
                <a:ext cx="138113" cy="1365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Oval 34">
                <a:extLst>
                  <a:ext uri="{FF2B5EF4-FFF2-40B4-BE49-F238E27FC236}">
                    <a16:creationId xmlns:a16="http://schemas.microsoft.com/office/drawing/2014/main" id="{BA447B24-4FA3-844D-8B2D-5E50A20EB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125" y="2316163"/>
                <a:ext cx="136525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Oval 35">
                <a:extLst>
                  <a:ext uri="{FF2B5EF4-FFF2-40B4-BE49-F238E27FC236}">
                    <a16:creationId xmlns:a16="http://schemas.microsoft.com/office/drawing/2014/main" id="{C9E0CF3F-353E-DF46-835B-22257F94B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5450" y="2316163"/>
                <a:ext cx="138113" cy="1381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CDB68C8-8CBF-1D4C-8749-531359E75A62}"/>
                </a:ext>
              </a:extLst>
            </p:cNvPr>
            <p:cNvGrpSpPr/>
            <p:nvPr/>
          </p:nvGrpSpPr>
          <p:grpSpPr>
            <a:xfrm>
              <a:off x="1768072" y="2799650"/>
              <a:ext cx="423863" cy="1950244"/>
              <a:chOff x="1465263" y="277811"/>
              <a:chExt cx="565150" cy="2600324"/>
            </a:xfrm>
          </p:grpSpPr>
          <p:sp>
            <p:nvSpPr>
              <p:cNvPr id="340" name="Rectangle 36">
                <a:extLst>
                  <a:ext uri="{FF2B5EF4-FFF2-40B4-BE49-F238E27FC236}">
                    <a16:creationId xmlns:a16="http://schemas.microsoft.com/office/drawing/2014/main" id="{A1246586-F8F6-D54A-9315-A644387D6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277811"/>
                <a:ext cx="565150" cy="26003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DC44BF84-0371-C04C-A7EC-46981F15FC14}"/>
                  </a:ext>
                </a:extLst>
              </p:cNvPr>
              <p:cNvGrpSpPr/>
              <p:nvPr/>
            </p:nvGrpSpPr>
            <p:grpSpPr>
              <a:xfrm>
                <a:off x="1522413" y="350837"/>
                <a:ext cx="452438" cy="2170114"/>
                <a:chOff x="1522413" y="350838"/>
                <a:chExt cx="452438" cy="1420812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342" name="Rectangle 37">
                  <a:extLst>
                    <a:ext uri="{FF2B5EF4-FFF2-40B4-BE49-F238E27FC236}">
                      <a16:creationId xmlns:a16="http://schemas.microsoft.com/office/drawing/2014/main" id="{3D443ACF-2333-0047-8445-96B07898A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350838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Rectangle 38">
                  <a:extLst>
                    <a:ext uri="{FF2B5EF4-FFF2-40B4-BE49-F238E27FC236}">
                      <a16:creationId xmlns:a16="http://schemas.microsoft.com/office/drawing/2014/main" id="{2CFD1D24-05E2-4D4F-A5FA-169936432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4492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ectangle 39">
                  <a:extLst>
                    <a:ext uri="{FF2B5EF4-FFF2-40B4-BE49-F238E27FC236}">
                      <a16:creationId xmlns:a16="http://schemas.microsoft.com/office/drawing/2014/main" id="{71529FC3-6F25-EB49-8CF2-F9E01739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5492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Rectangle 40">
                  <a:extLst>
                    <a:ext uri="{FF2B5EF4-FFF2-40B4-BE49-F238E27FC236}">
                      <a16:creationId xmlns:a16="http://schemas.microsoft.com/office/drawing/2014/main" id="{61E64197-FA62-1C44-A6F9-66F945066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64928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41">
                  <a:extLst>
                    <a:ext uri="{FF2B5EF4-FFF2-40B4-BE49-F238E27FC236}">
                      <a16:creationId xmlns:a16="http://schemas.microsoft.com/office/drawing/2014/main" id="{D5970FD7-6E24-E245-8971-40E1591A3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74771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Rectangle 42">
                  <a:extLst>
                    <a:ext uri="{FF2B5EF4-FFF2-40B4-BE49-F238E27FC236}">
                      <a16:creationId xmlns:a16="http://schemas.microsoft.com/office/drawing/2014/main" id="{3A74A22E-6DA4-584C-A649-B62ECD5A2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8461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43">
                  <a:extLst>
                    <a:ext uri="{FF2B5EF4-FFF2-40B4-BE49-F238E27FC236}">
                      <a16:creationId xmlns:a16="http://schemas.microsoft.com/office/drawing/2014/main" id="{3BCA8AA3-0469-554A-89D6-FC2CE1800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947738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Rectangle 44">
                  <a:extLst>
                    <a:ext uri="{FF2B5EF4-FFF2-40B4-BE49-F238E27FC236}">
                      <a16:creationId xmlns:a16="http://schemas.microsoft.com/office/drawing/2014/main" id="{62964008-26F4-004A-B34D-1E9AA03A6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046163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Rectangle 45">
                  <a:extLst>
                    <a:ext uri="{FF2B5EF4-FFF2-40B4-BE49-F238E27FC236}">
                      <a16:creationId xmlns:a16="http://schemas.microsoft.com/office/drawing/2014/main" id="{3FE9D0B0-4886-B145-B627-4B8989385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146175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Rectangle 46">
                  <a:extLst>
                    <a:ext uri="{FF2B5EF4-FFF2-40B4-BE49-F238E27FC236}">
                      <a16:creationId xmlns:a16="http://schemas.microsoft.com/office/drawing/2014/main" id="{C086101F-0845-0049-B50D-3094CFA9A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24460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Rectangle 47">
                  <a:extLst>
                    <a:ext uri="{FF2B5EF4-FFF2-40B4-BE49-F238E27FC236}">
                      <a16:creationId xmlns:a16="http://schemas.microsoft.com/office/drawing/2014/main" id="{824890FF-9373-4247-B431-AAD31FC6D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346200"/>
                  <a:ext cx="4524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Rectangle 48">
                  <a:extLst>
                    <a:ext uri="{FF2B5EF4-FFF2-40B4-BE49-F238E27FC236}">
                      <a16:creationId xmlns:a16="http://schemas.microsoft.com/office/drawing/2014/main" id="{597E20CB-4FDD-844A-BD27-CAF35BE92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44462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49">
                  <a:extLst>
                    <a:ext uri="{FF2B5EF4-FFF2-40B4-BE49-F238E27FC236}">
                      <a16:creationId xmlns:a16="http://schemas.microsoft.com/office/drawing/2014/main" id="{CCCD5782-0FAB-5640-999A-5FAC7187D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5430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50">
                  <a:extLst>
                    <a:ext uri="{FF2B5EF4-FFF2-40B4-BE49-F238E27FC236}">
                      <a16:creationId xmlns:a16="http://schemas.microsoft.com/office/drawing/2014/main" id="{DECDDA85-C80B-994A-AB97-98A3FD09A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644650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Rectangle 51">
                  <a:extLst>
                    <a:ext uri="{FF2B5EF4-FFF2-40B4-BE49-F238E27FC236}">
                      <a16:creationId xmlns:a16="http://schemas.microsoft.com/office/drawing/2014/main" id="{B9BFEB51-9F3B-FE4D-BE5F-90FED3E42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2413" y="1743075"/>
                  <a:ext cx="45243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71B4044-E991-9E43-8B2F-772C1F94ED7C}"/>
                </a:ext>
              </a:extLst>
            </p:cNvPr>
            <p:cNvGrpSpPr/>
            <p:nvPr/>
          </p:nvGrpSpPr>
          <p:grpSpPr>
            <a:xfrm>
              <a:off x="3330712" y="3241373"/>
              <a:ext cx="426244" cy="1508522"/>
              <a:chOff x="1836738" y="2649538"/>
              <a:chExt cx="568325" cy="2011363"/>
            </a:xfrm>
          </p:grpSpPr>
          <p:sp>
            <p:nvSpPr>
              <p:cNvPr id="305" name="Freeform 52">
                <a:extLst>
                  <a:ext uri="{FF2B5EF4-FFF2-40B4-BE49-F238E27FC236}">
                    <a16:creationId xmlns:a16="http://schemas.microsoft.com/office/drawing/2014/main" id="{08DF23BA-F5A5-8F45-8D53-72AC6E1C2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2649538"/>
                <a:ext cx="568325" cy="2011363"/>
              </a:xfrm>
              <a:custGeom>
                <a:avLst/>
                <a:gdLst>
                  <a:gd name="T0" fmla="*/ 277 w 358"/>
                  <a:gd name="T1" fmla="*/ 154 h 1267"/>
                  <a:gd name="T2" fmla="*/ 277 w 358"/>
                  <a:gd name="T3" fmla="*/ 88 h 1267"/>
                  <a:gd name="T4" fmla="*/ 178 w 358"/>
                  <a:gd name="T5" fmla="*/ 0 h 1267"/>
                  <a:gd name="T6" fmla="*/ 80 w 358"/>
                  <a:gd name="T7" fmla="*/ 88 h 1267"/>
                  <a:gd name="T8" fmla="*/ 80 w 358"/>
                  <a:gd name="T9" fmla="*/ 154 h 1267"/>
                  <a:gd name="T10" fmla="*/ 0 w 358"/>
                  <a:gd name="T11" fmla="*/ 154 h 1267"/>
                  <a:gd name="T12" fmla="*/ 0 w 358"/>
                  <a:gd name="T13" fmla="*/ 1267 h 1267"/>
                  <a:gd name="T14" fmla="*/ 358 w 358"/>
                  <a:gd name="T15" fmla="*/ 1267 h 1267"/>
                  <a:gd name="T16" fmla="*/ 358 w 358"/>
                  <a:gd name="T17" fmla="*/ 154 h 1267"/>
                  <a:gd name="T18" fmla="*/ 277 w 358"/>
                  <a:gd name="T19" fmla="*/ 154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" h="1267">
                    <a:moveTo>
                      <a:pt x="277" y="154"/>
                    </a:moveTo>
                    <a:lnTo>
                      <a:pt x="277" y="88"/>
                    </a:lnTo>
                    <a:lnTo>
                      <a:pt x="178" y="0"/>
                    </a:lnTo>
                    <a:lnTo>
                      <a:pt x="80" y="88"/>
                    </a:lnTo>
                    <a:lnTo>
                      <a:pt x="80" y="154"/>
                    </a:lnTo>
                    <a:lnTo>
                      <a:pt x="0" y="154"/>
                    </a:lnTo>
                    <a:lnTo>
                      <a:pt x="0" y="1267"/>
                    </a:lnTo>
                    <a:lnTo>
                      <a:pt x="358" y="1267"/>
                    </a:lnTo>
                    <a:lnTo>
                      <a:pt x="358" y="154"/>
                    </a:lnTo>
                    <a:lnTo>
                      <a:pt x="277" y="1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53">
                <a:extLst>
                  <a:ext uri="{FF2B5EF4-FFF2-40B4-BE49-F238E27FC236}">
                    <a16:creationId xmlns:a16="http://schemas.microsoft.com/office/drawing/2014/main" id="{5FF02B87-C0E5-DF48-90CB-0DE9CC56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350" y="279241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54">
                <a:extLst>
                  <a:ext uri="{FF2B5EF4-FFF2-40B4-BE49-F238E27FC236}">
                    <a16:creationId xmlns:a16="http://schemas.microsoft.com/office/drawing/2014/main" id="{C831E8A1-EC57-0D4E-8687-85B1EA639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300" y="279241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55">
                <a:extLst>
                  <a:ext uri="{FF2B5EF4-FFF2-40B4-BE49-F238E27FC236}">
                    <a16:creationId xmlns:a16="http://schemas.microsoft.com/office/drawing/2014/main" id="{8880B9AF-F697-FA4C-93D1-2A05A1841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006725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56">
                <a:extLst>
                  <a:ext uri="{FF2B5EF4-FFF2-40B4-BE49-F238E27FC236}">
                    <a16:creationId xmlns:a16="http://schemas.microsoft.com/office/drawing/2014/main" id="{1001B0E5-9F3C-1643-8FA3-27DD2AA17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006725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57">
                <a:extLst>
                  <a:ext uri="{FF2B5EF4-FFF2-40B4-BE49-F238E27FC236}">
                    <a16:creationId xmlns:a16="http://schemas.microsoft.com/office/drawing/2014/main" id="{1C1860B0-D228-FE4C-AD5E-A30DCE785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006725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Rectangle 58">
                <a:extLst>
                  <a:ext uri="{FF2B5EF4-FFF2-40B4-BE49-F238E27FC236}">
                    <a16:creationId xmlns:a16="http://schemas.microsoft.com/office/drawing/2014/main" id="{BDF52F0F-214B-8E48-A088-DD910830F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006725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59">
                <a:extLst>
                  <a:ext uri="{FF2B5EF4-FFF2-40B4-BE49-F238E27FC236}">
                    <a16:creationId xmlns:a16="http://schemas.microsoft.com/office/drawing/2014/main" id="{67962F0A-716F-064A-89AD-43B034AC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1892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60">
                <a:extLst>
                  <a:ext uri="{FF2B5EF4-FFF2-40B4-BE49-F238E27FC236}">
                    <a16:creationId xmlns:a16="http://schemas.microsoft.com/office/drawing/2014/main" id="{496E141B-7DE5-C843-ABA1-92C5CB88D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1892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61">
                <a:extLst>
                  <a:ext uri="{FF2B5EF4-FFF2-40B4-BE49-F238E27FC236}">
                    <a16:creationId xmlns:a16="http://schemas.microsoft.com/office/drawing/2014/main" id="{7BC18372-0CD4-2F40-BC29-59EC2B91E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1892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62">
                <a:extLst>
                  <a:ext uri="{FF2B5EF4-FFF2-40B4-BE49-F238E27FC236}">
                    <a16:creationId xmlns:a16="http://schemas.microsoft.com/office/drawing/2014/main" id="{353B3708-4B49-594A-8465-54002C722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1892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63">
                <a:extLst>
                  <a:ext uri="{FF2B5EF4-FFF2-40B4-BE49-F238E27FC236}">
                    <a16:creationId xmlns:a16="http://schemas.microsoft.com/office/drawing/2014/main" id="{1EAE5AED-05DD-2348-AD4D-023D9781F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371850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64">
                <a:extLst>
                  <a:ext uri="{FF2B5EF4-FFF2-40B4-BE49-F238E27FC236}">
                    <a16:creationId xmlns:a16="http://schemas.microsoft.com/office/drawing/2014/main" id="{18A79713-F391-4E43-AA93-4B64B7661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371850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65">
                <a:extLst>
                  <a:ext uri="{FF2B5EF4-FFF2-40B4-BE49-F238E27FC236}">
                    <a16:creationId xmlns:a16="http://schemas.microsoft.com/office/drawing/2014/main" id="{5D3D62D9-5F5C-5E40-A4D3-D05468716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371850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66">
                <a:extLst>
                  <a:ext uri="{FF2B5EF4-FFF2-40B4-BE49-F238E27FC236}">
                    <a16:creationId xmlns:a16="http://schemas.microsoft.com/office/drawing/2014/main" id="{C15A7602-BCEC-3345-A9BD-34353DD0D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371850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67">
                <a:extLst>
                  <a:ext uri="{FF2B5EF4-FFF2-40B4-BE49-F238E27FC236}">
                    <a16:creationId xmlns:a16="http://schemas.microsoft.com/office/drawing/2014/main" id="{5BB8722D-F867-AA4C-ABF1-A4359155B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5544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Rectangle 68">
                <a:extLst>
                  <a:ext uri="{FF2B5EF4-FFF2-40B4-BE49-F238E27FC236}">
                    <a16:creationId xmlns:a16="http://schemas.microsoft.com/office/drawing/2014/main" id="{AFA144A1-2B2B-3746-B1A1-AE32B34AC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5544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69">
                <a:extLst>
                  <a:ext uri="{FF2B5EF4-FFF2-40B4-BE49-F238E27FC236}">
                    <a16:creationId xmlns:a16="http://schemas.microsoft.com/office/drawing/2014/main" id="{033670A1-1F17-C341-9252-5668B3D9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5544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70">
                <a:extLst>
                  <a:ext uri="{FF2B5EF4-FFF2-40B4-BE49-F238E27FC236}">
                    <a16:creationId xmlns:a16="http://schemas.microsoft.com/office/drawing/2014/main" id="{23DDE22A-D190-1748-B3FA-997325FE4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5544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71">
                <a:extLst>
                  <a:ext uri="{FF2B5EF4-FFF2-40B4-BE49-F238E27FC236}">
                    <a16:creationId xmlns:a16="http://schemas.microsoft.com/office/drawing/2014/main" id="{FCD44745-70B1-4746-ADB2-1BE546BD4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7353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72">
                <a:extLst>
                  <a:ext uri="{FF2B5EF4-FFF2-40B4-BE49-F238E27FC236}">
                    <a16:creationId xmlns:a16="http://schemas.microsoft.com/office/drawing/2014/main" id="{17937333-85DE-8B46-804A-BC317EC6B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7353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73">
                <a:extLst>
                  <a:ext uri="{FF2B5EF4-FFF2-40B4-BE49-F238E27FC236}">
                    <a16:creationId xmlns:a16="http://schemas.microsoft.com/office/drawing/2014/main" id="{1C769BD4-EE83-1D47-9E9E-C68C90FB1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73538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74">
                <a:extLst>
                  <a:ext uri="{FF2B5EF4-FFF2-40B4-BE49-F238E27FC236}">
                    <a16:creationId xmlns:a16="http://schemas.microsoft.com/office/drawing/2014/main" id="{EEFD0859-9570-A544-ACF9-6662B016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73538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75">
                <a:extLst>
                  <a:ext uri="{FF2B5EF4-FFF2-40B4-BE49-F238E27FC236}">
                    <a16:creationId xmlns:a16="http://schemas.microsoft.com/office/drawing/2014/main" id="{0842659B-FE49-344B-AAA8-A88875489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391953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76">
                <a:extLst>
                  <a:ext uri="{FF2B5EF4-FFF2-40B4-BE49-F238E27FC236}">
                    <a16:creationId xmlns:a16="http://schemas.microsoft.com/office/drawing/2014/main" id="{D3AA96C3-E03B-6D45-8F43-D7AF4C564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391953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77">
                <a:extLst>
                  <a:ext uri="{FF2B5EF4-FFF2-40B4-BE49-F238E27FC236}">
                    <a16:creationId xmlns:a16="http://schemas.microsoft.com/office/drawing/2014/main" id="{0CED2903-C671-FE44-BBF2-CDF8E295A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3919538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Rectangle 78">
                <a:extLst>
                  <a:ext uri="{FF2B5EF4-FFF2-40B4-BE49-F238E27FC236}">
                    <a16:creationId xmlns:a16="http://schemas.microsoft.com/office/drawing/2014/main" id="{7B06833B-9CB0-9746-ABD6-F9EBFD8BD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3919538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79">
                <a:extLst>
                  <a:ext uri="{FF2B5EF4-FFF2-40B4-BE49-F238E27FC236}">
                    <a16:creationId xmlns:a16="http://schemas.microsoft.com/office/drawing/2014/main" id="{FD0A4A9C-06A4-A143-A148-426B062CA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41005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80">
                <a:extLst>
                  <a:ext uri="{FF2B5EF4-FFF2-40B4-BE49-F238E27FC236}">
                    <a16:creationId xmlns:a16="http://schemas.microsoft.com/office/drawing/2014/main" id="{A07F56F3-7CA9-7F4C-82C3-55F7DD85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41005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81">
                <a:extLst>
                  <a:ext uri="{FF2B5EF4-FFF2-40B4-BE49-F238E27FC236}">
                    <a16:creationId xmlns:a16="http://schemas.microsoft.com/office/drawing/2014/main" id="{945E8BD1-B639-EB42-AC31-7BF7FD2BC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4100513"/>
                <a:ext cx="55563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82">
                <a:extLst>
                  <a:ext uri="{FF2B5EF4-FFF2-40B4-BE49-F238E27FC236}">
                    <a16:creationId xmlns:a16="http://schemas.microsoft.com/office/drawing/2014/main" id="{2C00A0D5-A45A-1A49-9370-AE923EC10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4100513"/>
                <a:ext cx="57150" cy="13335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83">
                <a:extLst>
                  <a:ext uri="{FF2B5EF4-FFF2-40B4-BE49-F238E27FC236}">
                    <a16:creationId xmlns:a16="http://schemas.microsoft.com/office/drawing/2014/main" id="{56FA9190-FA58-9C42-AEED-0104010A1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575" y="428466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84">
                <a:extLst>
                  <a:ext uri="{FF2B5EF4-FFF2-40B4-BE49-F238E27FC236}">
                    <a16:creationId xmlns:a16="http://schemas.microsoft.com/office/drawing/2014/main" id="{648D894D-179A-194D-A55A-C09FF8EB4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525" y="428466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85">
                <a:extLst>
                  <a:ext uri="{FF2B5EF4-FFF2-40B4-BE49-F238E27FC236}">
                    <a16:creationId xmlns:a16="http://schemas.microsoft.com/office/drawing/2014/main" id="{459D3F84-5F0A-904F-B1C8-0EE0F1245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713" y="4284663"/>
                <a:ext cx="55563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86">
                <a:extLst>
                  <a:ext uri="{FF2B5EF4-FFF2-40B4-BE49-F238E27FC236}">
                    <a16:creationId xmlns:a16="http://schemas.microsoft.com/office/drawing/2014/main" id="{CBA4CB47-407D-F141-B27E-EEB5471FF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075" y="4284663"/>
                <a:ext cx="57150" cy="13176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6E715BE-66F0-044D-B8C9-82F882EF3EB7}"/>
                </a:ext>
              </a:extLst>
            </p:cNvPr>
            <p:cNvGrpSpPr/>
            <p:nvPr/>
          </p:nvGrpSpPr>
          <p:grpSpPr>
            <a:xfrm>
              <a:off x="2624395" y="3200891"/>
              <a:ext cx="459581" cy="1549004"/>
              <a:chOff x="398463" y="2662238"/>
              <a:chExt cx="612775" cy="2065338"/>
            </a:xfrm>
          </p:grpSpPr>
          <p:sp>
            <p:nvSpPr>
              <p:cNvPr id="288" name="Freeform 87">
                <a:extLst>
                  <a:ext uri="{FF2B5EF4-FFF2-40B4-BE49-F238E27FC236}">
                    <a16:creationId xmlns:a16="http://schemas.microsoft.com/office/drawing/2014/main" id="{16EA7D67-BEF1-5540-8FE6-2D4DB151F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2662238"/>
                <a:ext cx="612775" cy="2065338"/>
              </a:xfrm>
              <a:custGeom>
                <a:avLst/>
                <a:gdLst>
                  <a:gd name="T0" fmla="*/ 342 w 386"/>
                  <a:gd name="T1" fmla="*/ 168 h 1301"/>
                  <a:gd name="T2" fmla="*/ 342 w 386"/>
                  <a:gd name="T3" fmla="*/ 82 h 1301"/>
                  <a:gd name="T4" fmla="*/ 306 w 386"/>
                  <a:gd name="T5" fmla="*/ 82 h 1301"/>
                  <a:gd name="T6" fmla="*/ 306 w 386"/>
                  <a:gd name="T7" fmla="*/ 0 h 1301"/>
                  <a:gd name="T8" fmla="*/ 71 w 386"/>
                  <a:gd name="T9" fmla="*/ 0 h 1301"/>
                  <a:gd name="T10" fmla="*/ 71 w 386"/>
                  <a:gd name="T11" fmla="*/ 82 h 1301"/>
                  <a:gd name="T12" fmla="*/ 35 w 386"/>
                  <a:gd name="T13" fmla="*/ 82 h 1301"/>
                  <a:gd name="T14" fmla="*/ 35 w 386"/>
                  <a:gd name="T15" fmla="*/ 168 h 1301"/>
                  <a:gd name="T16" fmla="*/ 0 w 386"/>
                  <a:gd name="T17" fmla="*/ 168 h 1301"/>
                  <a:gd name="T18" fmla="*/ 0 w 386"/>
                  <a:gd name="T19" fmla="*/ 1301 h 1301"/>
                  <a:gd name="T20" fmla="*/ 386 w 386"/>
                  <a:gd name="T21" fmla="*/ 1301 h 1301"/>
                  <a:gd name="T22" fmla="*/ 386 w 386"/>
                  <a:gd name="T23" fmla="*/ 168 h 1301"/>
                  <a:gd name="T24" fmla="*/ 342 w 386"/>
                  <a:gd name="T25" fmla="*/ 168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6" h="1301">
                    <a:moveTo>
                      <a:pt x="342" y="168"/>
                    </a:moveTo>
                    <a:lnTo>
                      <a:pt x="342" y="82"/>
                    </a:lnTo>
                    <a:lnTo>
                      <a:pt x="306" y="82"/>
                    </a:lnTo>
                    <a:lnTo>
                      <a:pt x="306" y="0"/>
                    </a:lnTo>
                    <a:lnTo>
                      <a:pt x="71" y="0"/>
                    </a:lnTo>
                    <a:lnTo>
                      <a:pt x="71" y="82"/>
                    </a:lnTo>
                    <a:lnTo>
                      <a:pt x="35" y="82"/>
                    </a:lnTo>
                    <a:lnTo>
                      <a:pt x="35" y="168"/>
                    </a:lnTo>
                    <a:lnTo>
                      <a:pt x="0" y="168"/>
                    </a:lnTo>
                    <a:lnTo>
                      <a:pt x="0" y="1301"/>
                    </a:lnTo>
                    <a:lnTo>
                      <a:pt x="386" y="1301"/>
                    </a:lnTo>
                    <a:lnTo>
                      <a:pt x="386" y="168"/>
                    </a:lnTo>
                    <a:lnTo>
                      <a:pt x="342" y="168"/>
                    </a:lnTo>
                    <a:close/>
                  </a:path>
                </a:pathLst>
              </a:custGeom>
              <a:solidFill>
                <a:srgbClr val="8AC64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Rectangle 88">
                <a:extLst>
                  <a:ext uri="{FF2B5EF4-FFF2-40B4-BE49-F238E27FC236}">
                    <a16:creationId xmlns:a16="http://schemas.microsoft.com/office/drawing/2014/main" id="{ECCC0318-F1A3-5E4E-89F5-67741316B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027363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Rectangle 89">
                <a:extLst>
                  <a:ext uri="{FF2B5EF4-FFF2-40B4-BE49-F238E27FC236}">
                    <a16:creationId xmlns:a16="http://schemas.microsoft.com/office/drawing/2014/main" id="{FDEE6C8D-6427-F14E-A66A-FD00D7BB3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027363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Rectangle 90">
                <a:extLst>
                  <a:ext uri="{FF2B5EF4-FFF2-40B4-BE49-F238E27FC236}">
                    <a16:creationId xmlns:a16="http://schemas.microsoft.com/office/drawing/2014/main" id="{3C0F87A1-6455-9B4B-84CF-63D85AD48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027363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Rectangle 91">
                <a:extLst>
                  <a:ext uri="{FF2B5EF4-FFF2-40B4-BE49-F238E27FC236}">
                    <a16:creationId xmlns:a16="http://schemas.microsoft.com/office/drawing/2014/main" id="{1F5B16BE-435A-8041-B867-33B33A3DD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027363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Rectangle 92">
                <a:extLst>
                  <a:ext uri="{FF2B5EF4-FFF2-40B4-BE49-F238E27FC236}">
                    <a16:creationId xmlns:a16="http://schemas.microsoft.com/office/drawing/2014/main" id="{CC82F03B-F276-E946-B5A1-8C1B9F8B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2575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Rectangle 93">
                <a:extLst>
                  <a:ext uri="{FF2B5EF4-FFF2-40B4-BE49-F238E27FC236}">
                    <a16:creationId xmlns:a16="http://schemas.microsoft.com/office/drawing/2014/main" id="{68B7A1AD-5FD5-814F-84FD-C70EA6F6D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2575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Rectangle 94">
                <a:extLst>
                  <a:ext uri="{FF2B5EF4-FFF2-40B4-BE49-F238E27FC236}">
                    <a16:creationId xmlns:a16="http://schemas.microsoft.com/office/drawing/2014/main" id="{D84DCF5F-ABD3-EF4A-9F6E-01CFBB433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2575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Rectangle 95">
                <a:extLst>
                  <a:ext uri="{FF2B5EF4-FFF2-40B4-BE49-F238E27FC236}">
                    <a16:creationId xmlns:a16="http://schemas.microsoft.com/office/drawing/2014/main" id="{F2C378D6-03E3-BB4C-AE0A-2DF8017A2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2575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Rectangle 96">
                <a:extLst>
                  <a:ext uri="{FF2B5EF4-FFF2-40B4-BE49-F238E27FC236}">
                    <a16:creationId xmlns:a16="http://schemas.microsoft.com/office/drawing/2014/main" id="{B7FD48B2-4AE8-2B48-82C2-439594C1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4861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Rectangle 97">
                <a:extLst>
                  <a:ext uri="{FF2B5EF4-FFF2-40B4-BE49-F238E27FC236}">
                    <a16:creationId xmlns:a16="http://schemas.microsoft.com/office/drawing/2014/main" id="{4DDDDB5D-A4C1-2447-BE2E-2FF7A7E67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486150"/>
                <a:ext cx="74613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Rectangle 98">
                <a:extLst>
                  <a:ext uri="{FF2B5EF4-FFF2-40B4-BE49-F238E27FC236}">
                    <a16:creationId xmlns:a16="http://schemas.microsoft.com/office/drawing/2014/main" id="{3845B341-2095-6544-AAB6-D744827F9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486150"/>
                <a:ext cx="76200" cy="166688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Rectangle 99">
                <a:extLst>
                  <a:ext uri="{FF2B5EF4-FFF2-40B4-BE49-F238E27FC236}">
                    <a16:creationId xmlns:a16="http://schemas.microsoft.com/office/drawing/2014/main" id="{8A77F20B-A903-D54D-8C6A-C0B5931FB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486150"/>
                <a:ext cx="74613" cy="1666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Rectangle 100">
                <a:extLst>
                  <a:ext uri="{FF2B5EF4-FFF2-40B4-BE49-F238E27FC236}">
                    <a16:creationId xmlns:a16="http://schemas.microsoft.com/office/drawing/2014/main" id="{6CB29D65-90E7-8E43-A256-E6BD02AE0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3713163"/>
                <a:ext cx="76200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101">
                <a:extLst>
                  <a:ext uri="{FF2B5EF4-FFF2-40B4-BE49-F238E27FC236}">
                    <a16:creationId xmlns:a16="http://schemas.microsoft.com/office/drawing/2014/main" id="{CF5582AB-8AA9-9E44-8230-44E959090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3" y="3713163"/>
                <a:ext cx="74613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102">
                <a:extLst>
                  <a:ext uri="{FF2B5EF4-FFF2-40B4-BE49-F238E27FC236}">
                    <a16:creationId xmlns:a16="http://schemas.microsoft.com/office/drawing/2014/main" id="{5CA92E05-EBFF-DA47-918C-147212525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138" y="3713163"/>
                <a:ext cx="76200" cy="16827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103">
                <a:extLst>
                  <a:ext uri="{FF2B5EF4-FFF2-40B4-BE49-F238E27FC236}">
                    <a16:creationId xmlns:a16="http://schemas.microsoft.com/office/drawing/2014/main" id="{7ACCFEB2-1EAB-6D4C-B150-DF32DB361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3713163"/>
                <a:ext cx="74613" cy="1682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F4AA5FB-E8D4-AA4D-ADA3-4FCE9F053788}"/>
                </a:ext>
              </a:extLst>
            </p:cNvPr>
            <p:cNvGrpSpPr/>
            <p:nvPr/>
          </p:nvGrpSpPr>
          <p:grpSpPr>
            <a:xfrm>
              <a:off x="2941050" y="3745007"/>
              <a:ext cx="425054" cy="1004888"/>
              <a:chOff x="896938" y="3360738"/>
              <a:chExt cx="566738" cy="1339850"/>
            </a:xfrm>
          </p:grpSpPr>
          <p:sp>
            <p:nvSpPr>
              <p:cNvPr id="278" name="Freeform 104">
                <a:extLst>
                  <a:ext uri="{FF2B5EF4-FFF2-40B4-BE49-F238E27FC236}">
                    <a16:creationId xmlns:a16="http://schemas.microsoft.com/office/drawing/2014/main" id="{E8478CBE-3B21-0C40-B2FA-2F6F4DF62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938" y="3360738"/>
                <a:ext cx="566738" cy="1339850"/>
              </a:xfrm>
              <a:custGeom>
                <a:avLst/>
                <a:gdLst>
                  <a:gd name="T0" fmla="*/ 357 w 357"/>
                  <a:gd name="T1" fmla="*/ 844 h 844"/>
                  <a:gd name="T2" fmla="*/ 0 w 357"/>
                  <a:gd name="T3" fmla="*/ 844 h 844"/>
                  <a:gd name="T4" fmla="*/ 0 w 357"/>
                  <a:gd name="T5" fmla="*/ 132 h 844"/>
                  <a:gd name="T6" fmla="*/ 72 w 357"/>
                  <a:gd name="T7" fmla="*/ 0 h 844"/>
                  <a:gd name="T8" fmla="*/ 281 w 357"/>
                  <a:gd name="T9" fmla="*/ 0 h 844"/>
                  <a:gd name="T10" fmla="*/ 357 w 357"/>
                  <a:gd name="T11" fmla="*/ 132 h 844"/>
                  <a:gd name="T12" fmla="*/ 357 w 357"/>
                  <a:gd name="T13" fmla="*/ 84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" h="844">
                    <a:moveTo>
                      <a:pt x="357" y="844"/>
                    </a:moveTo>
                    <a:lnTo>
                      <a:pt x="0" y="844"/>
                    </a:lnTo>
                    <a:lnTo>
                      <a:pt x="0" y="132"/>
                    </a:lnTo>
                    <a:lnTo>
                      <a:pt x="72" y="0"/>
                    </a:lnTo>
                    <a:lnTo>
                      <a:pt x="281" y="0"/>
                    </a:lnTo>
                    <a:lnTo>
                      <a:pt x="357" y="132"/>
                    </a:lnTo>
                    <a:lnTo>
                      <a:pt x="357" y="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105">
                <a:extLst>
                  <a:ext uri="{FF2B5EF4-FFF2-40B4-BE49-F238E27FC236}">
                    <a16:creationId xmlns:a16="http://schemas.microsoft.com/office/drawing/2014/main" id="{33DC21E2-9630-1C46-8A60-2F037922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575050"/>
                <a:ext cx="76200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106">
                <a:extLst>
                  <a:ext uri="{FF2B5EF4-FFF2-40B4-BE49-F238E27FC236}">
                    <a16:creationId xmlns:a16="http://schemas.microsoft.com/office/drawing/2014/main" id="{F66E29BE-DFB5-FA4D-816C-1D0C1F89D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75050"/>
                <a:ext cx="74613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Rectangle 107">
                <a:extLst>
                  <a:ext uri="{FF2B5EF4-FFF2-40B4-BE49-F238E27FC236}">
                    <a16:creationId xmlns:a16="http://schemas.microsoft.com/office/drawing/2014/main" id="{C7D2943F-E649-464D-BF43-55DD1661E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575050"/>
                <a:ext cx="76200" cy="1666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Rectangle 108">
                <a:extLst>
                  <a:ext uri="{FF2B5EF4-FFF2-40B4-BE49-F238E27FC236}">
                    <a16:creationId xmlns:a16="http://schemas.microsoft.com/office/drawing/2014/main" id="{367A4EFD-9A52-D249-9CA8-DF9068858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78618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3" name="Rectangle 109">
                <a:extLst>
                  <a:ext uri="{FF2B5EF4-FFF2-40B4-BE49-F238E27FC236}">
                    <a16:creationId xmlns:a16="http://schemas.microsoft.com/office/drawing/2014/main" id="{0B2E7A44-5870-3A4A-8E76-20D7B3639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786188"/>
                <a:ext cx="74613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Rectangle 110">
                <a:extLst>
                  <a:ext uri="{FF2B5EF4-FFF2-40B4-BE49-F238E27FC236}">
                    <a16:creationId xmlns:a16="http://schemas.microsoft.com/office/drawing/2014/main" id="{9AEF264A-A0AB-EE44-9EF7-96F01DBB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78618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Rectangle 111">
                <a:extLst>
                  <a:ext uri="{FF2B5EF4-FFF2-40B4-BE49-F238E27FC236}">
                    <a16:creationId xmlns:a16="http://schemas.microsoft.com/office/drawing/2014/main" id="{103124FB-61C7-AF4D-9ABA-FC383C5E4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938" y="399573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Rectangle 112">
                <a:extLst>
                  <a:ext uri="{FF2B5EF4-FFF2-40B4-BE49-F238E27FC236}">
                    <a16:creationId xmlns:a16="http://schemas.microsoft.com/office/drawing/2014/main" id="{96DBE541-A9E9-EC4D-94B9-4AF929E89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995738"/>
                <a:ext cx="74613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Rectangle 113">
                <a:extLst>
                  <a:ext uri="{FF2B5EF4-FFF2-40B4-BE49-F238E27FC236}">
                    <a16:creationId xmlns:a16="http://schemas.microsoft.com/office/drawing/2014/main" id="{A9BCD6D7-FE06-374A-823F-0D2E1136F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995738"/>
                <a:ext cx="76200" cy="16827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22026AF-1775-CB4E-9879-158F216D9365}"/>
                </a:ext>
              </a:extLst>
            </p:cNvPr>
            <p:cNvGrpSpPr/>
            <p:nvPr/>
          </p:nvGrpSpPr>
          <p:grpSpPr>
            <a:xfrm>
              <a:off x="2353884" y="3941461"/>
              <a:ext cx="426244" cy="808435"/>
              <a:chOff x="2089150" y="4514850"/>
              <a:chExt cx="568325" cy="1077913"/>
            </a:xfrm>
          </p:grpSpPr>
          <p:sp>
            <p:nvSpPr>
              <p:cNvPr id="268" name="Freeform 121">
                <a:extLst>
                  <a:ext uri="{FF2B5EF4-FFF2-40B4-BE49-F238E27FC236}">
                    <a16:creationId xmlns:a16="http://schemas.microsoft.com/office/drawing/2014/main" id="{AA896881-5A63-5042-8C2E-A7AD5D7BC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150" y="4514850"/>
                <a:ext cx="568325" cy="1077913"/>
              </a:xfrm>
              <a:custGeom>
                <a:avLst/>
                <a:gdLst>
                  <a:gd name="T0" fmla="*/ 358 w 358"/>
                  <a:gd name="T1" fmla="*/ 679 h 679"/>
                  <a:gd name="T2" fmla="*/ 0 w 358"/>
                  <a:gd name="T3" fmla="*/ 679 h 679"/>
                  <a:gd name="T4" fmla="*/ 0 w 358"/>
                  <a:gd name="T5" fmla="*/ 243 h 679"/>
                  <a:gd name="T6" fmla="*/ 178 w 358"/>
                  <a:gd name="T7" fmla="*/ 0 h 679"/>
                  <a:gd name="T8" fmla="*/ 358 w 358"/>
                  <a:gd name="T9" fmla="*/ 243 h 679"/>
                  <a:gd name="T10" fmla="*/ 358 w 358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679">
                    <a:moveTo>
                      <a:pt x="358" y="679"/>
                    </a:moveTo>
                    <a:lnTo>
                      <a:pt x="0" y="679"/>
                    </a:lnTo>
                    <a:lnTo>
                      <a:pt x="0" y="243"/>
                    </a:lnTo>
                    <a:lnTo>
                      <a:pt x="178" y="0"/>
                    </a:lnTo>
                    <a:lnTo>
                      <a:pt x="358" y="243"/>
                    </a:lnTo>
                    <a:lnTo>
                      <a:pt x="358" y="6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6D32A377-108F-5347-B094-002BEB15EECF}"/>
                  </a:ext>
                </a:extLst>
              </p:cNvPr>
              <p:cNvGrpSpPr/>
              <p:nvPr/>
            </p:nvGrpSpPr>
            <p:grpSpPr>
              <a:xfrm>
                <a:off x="2160588" y="4946650"/>
                <a:ext cx="423862" cy="392113"/>
                <a:chOff x="2160588" y="4946650"/>
                <a:chExt cx="423862" cy="392113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70" name="Freeform 122">
                  <a:extLst>
                    <a:ext uri="{FF2B5EF4-FFF2-40B4-BE49-F238E27FC236}">
                      <a16:creationId xmlns:a16="http://schemas.microsoft.com/office/drawing/2014/main" id="{1444152F-4F6E-FC49-86A4-FB1BB07FB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49466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10"/>
                        <a:pt x="33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23">
                  <a:extLst>
                    <a:ext uri="{FF2B5EF4-FFF2-40B4-BE49-F238E27FC236}">
                      <a16:creationId xmlns:a16="http://schemas.microsoft.com/office/drawing/2014/main" id="{A6A20D34-B50C-AF41-87C4-E0BD6B6AC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24">
                  <a:extLst>
                    <a:ext uri="{FF2B5EF4-FFF2-40B4-BE49-F238E27FC236}">
                      <a16:creationId xmlns:a16="http://schemas.microsoft.com/office/drawing/2014/main" id="{3EA549A5-0D66-B94E-AF7F-5020BE178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49466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25">
                  <a:extLst>
                    <a:ext uri="{FF2B5EF4-FFF2-40B4-BE49-F238E27FC236}">
                      <a16:creationId xmlns:a16="http://schemas.microsoft.com/office/drawing/2014/main" id="{0BE870A2-0A5B-1A45-A6FB-9891D091F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26">
                  <a:extLst>
                    <a:ext uri="{FF2B5EF4-FFF2-40B4-BE49-F238E27FC236}">
                      <a16:creationId xmlns:a16="http://schemas.microsoft.com/office/drawing/2014/main" id="{0E4B92AA-D26C-3548-BC69-2B5FA36EA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51625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27">
                  <a:extLst>
                    <a:ext uri="{FF2B5EF4-FFF2-40B4-BE49-F238E27FC236}">
                      <a16:creationId xmlns:a16="http://schemas.microsoft.com/office/drawing/2014/main" id="{CBE2EFA1-192F-5B4E-824D-7F00728D1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28">
                  <a:extLst>
                    <a:ext uri="{FF2B5EF4-FFF2-40B4-BE49-F238E27FC236}">
                      <a16:creationId xmlns:a16="http://schemas.microsoft.com/office/drawing/2014/main" id="{C9BF12ED-CCF9-6F4D-8565-54F3D255B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51625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29">
                  <a:extLst>
                    <a:ext uri="{FF2B5EF4-FFF2-40B4-BE49-F238E27FC236}">
                      <a16:creationId xmlns:a16="http://schemas.microsoft.com/office/drawing/2014/main" id="{9919E901-3FAD-214F-9C36-6344903F4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7B2715E-DAA7-CC41-B016-65B155451E2B}"/>
                </a:ext>
              </a:extLst>
            </p:cNvPr>
            <p:cNvGrpSpPr/>
            <p:nvPr/>
          </p:nvGrpSpPr>
          <p:grpSpPr>
            <a:xfrm>
              <a:off x="1926450" y="3943841"/>
              <a:ext cx="427435" cy="806054"/>
              <a:chOff x="5097463" y="3746500"/>
              <a:chExt cx="569913" cy="1074738"/>
            </a:xfrm>
          </p:grpSpPr>
          <p:sp>
            <p:nvSpPr>
              <p:cNvPr id="249" name="Rectangle 130">
                <a:extLst>
                  <a:ext uri="{FF2B5EF4-FFF2-40B4-BE49-F238E27FC236}">
                    <a16:creationId xmlns:a16="http://schemas.microsoft.com/office/drawing/2014/main" id="{DAB6316C-FBFD-6F48-B4BD-193450022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3746500"/>
                <a:ext cx="569913" cy="10747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Rectangle 131">
                <a:extLst>
                  <a:ext uri="{FF2B5EF4-FFF2-40B4-BE49-F238E27FC236}">
                    <a16:creationId xmlns:a16="http://schemas.microsoft.com/office/drawing/2014/main" id="{B89E7BAB-EB35-0E43-BE51-56C855215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Rectangle 132">
                <a:extLst>
                  <a:ext uri="{FF2B5EF4-FFF2-40B4-BE49-F238E27FC236}">
                    <a16:creationId xmlns:a16="http://schemas.microsoft.com/office/drawing/2014/main" id="{DABE4C8F-D7AA-A64F-AAE1-9B0D6D81A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8750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Rectangle 133">
                <a:extLst>
                  <a:ext uri="{FF2B5EF4-FFF2-40B4-BE49-F238E27FC236}">
                    <a16:creationId xmlns:a16="http://schemas.microsoft.com/office/drawing/2014/main" id="{B9F58AF9-94E5-944D-B553-5D178394F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Rectangle 134">
                <a:extLst>
                  <a:ext uri="{FF2B5EF4-FFF2-40B4-BE49-F238E27FC236}">
                    <a16:creationId xmlns:a16="http://schemas.microsoft.com/office/drawing/2014/main" id="{B3A32EB0-8AEF-0E48-B734-2FC790FFE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Rectangle 135">
                <a:extLst>
                  <a:ext uri="{FF2B5EF4-FFF2-40B4-BE49-F238E27FC236}">
                    <a16:creationId xmlns:a16="http://schemas.microsoft.com/office/drawing/2014/main" id="{C909F06B-81A1-8F4C-B528-A110DDAD4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976688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Rectangle 136">
                <a:extLst>
                  <a:ext uri="{FF2B5EF4-FFF2-40B4-BE49-F238E27FC236}">
                    <a16:creationId xmlns:a16="http://schemas.microsoft.com/office/drawing/2014/main" id="{105F9A17-F324-ED47-8ADF-721C35E0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Rectangle 137">
                <a:extLst>
                  <a:ext uri="{FF2B5EF4-FFF2-40B4-BE49-F238E27FC236}">
                    <a16:creationId xmlns:a16="http://schemas.microsoft.com/office/drawing/2014/main" id="{105AB6DD-DB79-F34B-8FAC-626C81CC9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Rectangle 138">
                <a:extLst>
                  <a:ext uri="{FF2B5EF4-FFF2-40B4-BE49-F238E27FC236}">
                    <a16:creationId xmlns:a16="http://schemas.microsoft.com/office/drawing/2014/main" id="{AC3EAB98-7ED9-CC47-B4AF-C60F8BF51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0782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Rectangle 139">
                <a:extLst>
                  <a:ext uri="{FF2B5EF4-FFF2-40B4-BE49-F238E27FC236}">
                    <a16:creationId xmlns:a16="http://schemas.microsoft.com/office/drawing/2014/main" id="{508DAFE4-8D9F-E945-9AB7-CF3F230E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Rectangle 140">
                <a:extLst>
                  <a:ext uri="{FF2B5EF4-FFF2-40B4-BE49-F238E27FC236}">
                    <a16:creationId xmlns:a16="http://schemas.microsoft.com/office/drawing/2014/main" id="{766F2B24-6532-D74F-8708-12CF82E05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0" name="Rectangle 141">
                <a:extLst>
                  <a:ext uri="{FF2B5EF4-FFF2-40B4-BE49-F238E27FC236}">
                    <a16:creationId xmlns:a16="http://schemas.microsoft.com/office/drawing/2014/main" id="{8F9579B1-4B9D-BE4F-973F-A49630426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1814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Rectangle 142">
                <a:extLst>
                  <a:ext uri="{FF2B5EF4-FFF2-40B4-BE49-F238E27FC236}">
                    <a16:creationId xmlns:a16="http://schemas.microsoft.com/office/drawing/2014/main" id="{232EAF1E-BC94-DA4D-98C4-F04B704F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Rectangle 143">
                <a:extLst>
                  <a:ext uri="{FF2B5EF4-FFF2-40B4-BE49-F238E27FC236}">
                    <a16:creationId xmlns:a16="http://schemas.microsoft.com/office/drawing/2014/main" id="{C7FF9395-6A55-4048-A651-1E01615EA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Rectangle 144">
                <a:extLst>
                  <a:ext uri="{FF2B5EF4-FFF2-40B4-BE49-F238E27FC236}">
                    <a16:creationId xmlns:a16="http://schemas.microsoft.com/office/drawing/2014/main" id="{C60EE14C-A5B6-DC49-A55B-68704E37C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2830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Rectangle 145">
                <a:extLst>
                  <a:ext uri="{FF2B5EF4-FFF2-40B4-BE49-F238E27FC236}">
                    <a16:creationId xmlns:a16="http://schemas.microsoft.com/office/drawing/2014/main" id="{C70A963D-04C0-E140-B2DE-86E6E4A0A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Rectangle 146">
                <a:extLst>
                  <a:ext uri="{FF2B5EF4-FFF2-40B4-BE49-F238E27FC236}">
                    <a16:creationId xmlns:a16="http://schemas.microsoft.com/office/drawing/2014/main" id="{4ED302EC-589C-904E-A8B1-AF92104D9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Rectangle 147">
                <a:extLst>
                  <a:ext uri="{FF2B5EF4-FFF2-40B4-BE49-F238E27FC236}">
                    <a16:creationId xmlns:a16="http://schemas.microsoft.com/office/drawing/2014/main" id="{FDBA13D0-4E05-2241-9ED9-6BE2F852B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386263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Rectangle 148">
                <a:extLst>
                  <a:ext uri="{FF2B5EF4-FFF2-40B4-BE49-F238E27FC236}">
                    <a16:creationId xmlns:a16="http://schemas.microsoft.com/office/drawing/2014/main" id="{3D372709-3FF0-184D-BF0F-3CA603767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7C343E8-5A3B-0946-8E7A-370C7195F06A}"/>
                </a:ext>
              </a:extLst>
            </p:cNvPr>
            <p:cNvGrpSpPr/>
            <p:nvPr/>
          </p:nvGrpSpPr>
          <p:grpSpPr>
            <a:xfrm>
              <a:off x="1124539" y="3941461"/>
              <a:ext cx="427435" cy="808435"/>
              <a:chOff x="327025" y="3622675"/>
              <a:chExt cx="569913" cy="1077913"/>
            </a:xfrm>
          </p:grpSpPr>
          <p:sp>
            <p:nvSpPr>
              <p:cNvPr id="244" name="Freeform 149">
                <a:extLst>
                  <a:ext uri="{FF2B5EF4-FFF2-40B4-BE49-F238E27FC236}">
                    <a16:creationId xmlns:a16="http://schemas.microsoft.com/office/drawing/2014/main" id="{4B9BB0B0-5A60-384F-8D11-5EEDA7D1B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Rectangle 150">
                <a:extLst>
                  <a:ext uri="{FF2B5EF4-FFF2-40B4-BE49-F238E27FC236}">
                    <a16:creationId xmlns:a16="http://schemas.microsoft.com/office/drawing/2014/main" id="{6E6C1682-E692-0D43-8EF9-13D8C1167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Rectangle 151">
                <a:extLst>
                  <a:ext uri="{FF2B5EF4-FFF2-40B4-BE49-F238E27FC236}">
                    <a16:creationId xmlns:a16="http://schemas.microsoft.com/office/drawing/2014/main" id="{F72F7388-1DDC-E640-88D3-2ECA6F8A8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Rectangle 152">
                <a:extLst>
                  <a:ext uri="{FF2B5EF4-FFF2-40B4-BE49-F238E27FC236}">
                    <a16:creationId xmlns:a16="http://schemas.microsoft.com/office/drawing/2014/main" id="{CB4D4532-1CE3-3A4D-B40B-6145375D9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Rectangle 153">
                <a:extLst>
                  <a:ext uri="{FF2B5EF4-FFF2-40B4-BE49-F238E27FC236}">
                    <a16:creationId xmlns:a16="http://schemas.microsoft.com/office/drawing/2014/main" id="{26DBD849-7154-8140-9437-93E6D5C27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4D876A0-B2EA-8C44-9E8D-DF48B0823660}"/>
                </a:ext>
              </a:extLst>
            </p:cNvPr>
            <p:cNvGrpSpPr/>
            <p:nvPr/>
          </p:nvGrpSpPr>
          <p:grpSpPr>
            <a:xfrm>
              <a:off x="1516850" y="3925982"/>
              <a:ext cx="427435" cy="823913"/>
              <a:chOff x="3167063" y="3602038"/>
              <a:chExt cx="569913" cy="1098550"/>
            </a:xfrm>
          </p:grpSpPr>
          <p:sp>
            <p:nvSpPr>
              <p:cNvPr id="231" name="Freeform 154">
                <a:extLst>
                  <a:ext uri="{FF2B5EF4-FFF2-40B4-BE49-F238E27FC236}">
                    <a16:creationId xmlns:a16="http://schemas.microsoft.com/office/drawing/2014/main" id="{DA9A3632-4B1C-6245-BE27-CD349E46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063" y="3602038"/>
                <a:ext cx="569913" cy="1098550"/>
              </a:xfrm>
              <a:custGeom>
                <a:avLst/>
                <a:gdLst>
                  <a:gd name="T0" fmla="*/ 307 w 359"/>
                  <a:gd name="T1" fmla="*/ 134 h 692"/>
                  <a:gd name="T2" fmla="*/ 307 w 359"/>
                  <a:gd name="T3" fmla="*/ 63 h 692"/>
                  <a:gd name="T4" fmla="*/ 275 w 359"/>
                  <a:gd name="T5" fmla="*/ 63 h 692"/>
                  <a:gd name="T6" fmla="*/ 275 w 359"/>
                  <a:gd name="T7" fmla="*/ 0 h 692"/>
                  <a:gd name="T8" fmla="*/ 66 w 359"/>
                  <a:gd name="T9" fmla="*/ 0 h 692"/>
                  <a:gd name="T10" fmla="*/ 66 w 359"/>
                  <a:gd name="T11" fmla="*/ 63 h 692"/>
                  <a:gd name="T12" fmla="*/ 33 w 359"/>
                  <a:gd name="T13" fmla="*/ 63 h 692"/>
                  <a:gd name="T14" fmla="*/ 33 w 359"/>
                  <a:gd name="T15" fmla="*/ 134 h 692"/>
                  <a:gd name="T16" fmla="*/ 0 w 359"/>
                  <a:gd name="T17" fmla="*/ 134 h 692"/>
                  <a:gd name="T18" fmla="*/ 0 w 359"/>
                  <a:gd name="T19" fmla="*/ 692 h 692"/>
                  <a:gd name="T20" fmla="*/ 359 w 359"/>
                  <a:gd name="T21" fmla="*/ 692 h 692"/>
                  <a:gd name="T22" fmla="*/ 359 w 359"/>
                  <a:gd name="T23" fmla="*/ 134 h 692"/>
                  <a:gd name="T24" fmla="*/ 307 w 359"/>
                  <a:gd name="T25" fmla="*/ 13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9" h="692">
                    <a:moveTo>
                      <a:pt x="307" y="134"/>
                    </a:moveTo>
                    <a:lnTo>
                      <a:pt x="307" y="63"/>
                    </a:lnTo>
                    <a:lnTo>
                      <a:pt x="275" y="63"/>
                    </a:lnTo>
                    <a:lnTo>
                      <a:pt x="275" y="0"/>
                    </a:lnTo>
                    <a:lnTo>
                      <a:pt x="66" y="0"/>
                    </a:lnTo>
                    <a:lnTo>
                      <a:pt x="66" y="63"/>
                    </a:lnTo>
                    <a:lnTo>
                      <a:pt x="33" y="63"/>
                    </a:lnTo>
                    <a:lnTo>
                      <a:pt x="33" y="134"/>
                    </a:lnTo>
                    <a:lnTo>
                      <a:pt x="0" y="134"/>
                    </a:lnTo>
                    <a:lnTo>
                      <a:pt x="0" y="692"/>
                    </a:lnTo>
                    <a:lnTo>
                      <a:pt x="359" y="692"/>
                    </a:lnTo>
                    <a:lnTo>
                      <a:pt x="359" y="134"/>
                    </a:lnTo>
                    <a:lnTo>
                      <a:pt x="307" y="134"/>
                    </a:lnTo>
                    <a:close/>
                  </a:path>
                </a:pathLst>
              </a:custGeom>
              <a:solidFill>
                <a:srgbClr val="6ABFA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Rectangle 155">
                <a:extLst>
                  <a:ext uri="{FF2B5EF4-FFF2-40B4-BE49-F238E27FC236}">
                    <a16:creationId xmlns:a16="http://schemas.microsoft.com/office/drawing/2014/main" id="{19802C00-1A12-A848-88CE-30620328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3881438"/>
                <a:ext cx="5556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Rectangle 156">
                <a:extLst>
                  <a:ext uri="{FF2B5EF4-FFF2-40B4-BE49-F238E27FC236}">
                    <a16:creationId xmlns:a16="http://schemas.microsoft.com/office/drawing/2014/main" id="{2970D75D-EBB7-D448-9559-893318077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3881438"/>
                <a:ext cx="5556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Rectangle 157">
                <a:extLst>
                  <a:ext uri="{FF2B5EF4-FFF2-40B4-BE49-F238E27FC236}">
                    <a16:creationId xmlns:a16="http://schemas.microsoft.com/office/drawing/2014/main" id="{F5F10774-4CBC-B847-BC92-C227399E3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3881438"/>
                <a:ext cx="55563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Rectangle 158">
                <a:extLst>
                  <a:ext uri="{FF2B5EF4-FFF2-40B4-BE49-F238E27FC236}">
                    <a16:creationId xmlns:a16="http://schemas.microsoft.com/office/drawing/2014/main" id="{3F68B969-ABE6-CB46-AF6F-6B65EFA87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3881438"/>
                <a:ext cx="57150" cy="131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Rectangle 159">
                <a:extLst>
                  <a:ext uri="{FF2B5EF4-FFF2-40B4-BE49-F238E27FC236}">
                    <a16:creationId xmlns:a16="http://schemas.microsoft.com/office/drawing/2014/main" id="{518099B5-DFF0-DB4E-B557-884FB8C5C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4062413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Rectangle 160">
                <a:extLst>
                  <a:ext uri="{FF2B5EF4-FFF2-40B4-BE49-F238E27FC236}">
                    <a16:creationId xmlns:a16="http://schemas.microsoft.com/office/drawing/2014/main" id="{F44D8400-AE3A-424D-802A-E9BE6C15E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4062413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Rectangle 161">
                <a:extLst>
                  <a:ext uri="{FF2B5EF4-FFF2-40B4-BE49-F238E27FC236}">
                    <a16:creationId xmlns:a16="http://schemas.microsoft.com/office/drawing/2014/main" id="{F6DC61B8-5708-3B45-8F86-35C0A32AA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4062413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Rectangle 162">
                <a:extLst>
                  <a:ext uri="{FF2B5EF4-FFF2-40B4-BE49-F238E27FC236}">
                    <a16:creationId xmlns:a16="http://schemas.microsoft.com/office/drawing/2014/main" id="{2FDB65EF-4A8B-7346-A26D-9CEBD0654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4062413"/>
                <a:ext cx="57150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Rectangle 163">
                <a:extLst>
                  <a:ext uri="{FF2B5EF4-FFF2-40B4-BE49-F238E27FC236}">
                    <a16:creationId xmlns:a16="http://schemas.microsoft.com/office/drawing/2014/main" id="{5B1ED0B1-D93F-EA40-8EFE-132D643E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075" y="4244975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Rectangle 164">
                <a:extLst>
                  <a:ext uri="{FF2B5EF4-FFF2-40B4-BE49-F238E27FC236}">
                    <a16:creationId xmlns:a16="http://schemas.microsoft.com/office/drawing/2014/main" id="{FAD84175-1D04-5446-BAC0-E0526CCC4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1850" y="4244975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Rectangle 165">
                <a:extLst>
                  <a:ext uri="{FF2B5EF4-FFF2-40B4-BE49-F238E27FC236}">
                    <a16:creationId xmlns:a16="http://schemas.microsoft.com/office/drawing/2014/main" id="{5F1F7B92-6EAD-3443-A929-6909768A1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25" y="4244975"/>
                <a:ext cx="55563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Rectangle 166">
                <a:extLst>
                  <a:ext uri="{FF2B5EF4-FFF2-40B4-BE49-F238E27FC236}">
                    <a16:creationId xmlns:a16="http://schemas.microsoft.com/office/drawing/2014/main" id="{B50F5E74-ACA9-2E4C-A194-3D61A300A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4244975"/>
                <a:ext cx="57150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54A37918-2577-AD40-A01E-4B65A73A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958" y="4069289"/>
              <a:ext cx="324401" cy="680606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FAB8A453-CC90-6D46-AF83-78B1EBD7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5" y="4164059"/>
              <a:ext cx="279230" cy="585836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1DF14F6-E2B7-6A4F-859A-FDAEE266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3367" y="4069289"/>
              <a:ext cx="324401" cy="680606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E0909473-3091-2046-9F62-FB997464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363" y="4164059"/>
              <a:ext cx="279230" cy="585836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8AC81C72-D676-2241-A031-983234CE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3334" y="4164059"/>
              <a:ext cx="279230" cy="585836"/>
            </a:xfrm>
            <a:prstGeom prst="rect">
              <a:avLst/>
            </a:prstGeom>
          </p:spPr>
        </p:pic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DAEBC0C-20D4-7A49-8859-1F6905D703A1}"/>
                </a:ext>
              </a:extLst>
            </p:cNvPr>
            <p:cNvGrpSpPr/>
            <p:nvPr/>
          </p:nvGrpSpPr>
          <p:grpSpPr>
            <a:xfrm>
              <a:off x="701649" y="3845020"/>
              <a:ext cx="425054" cy="904875"/>
              <a:chOff x="2600325" y="3494088"/>
              <a:chExt cx="566738" cy="1206500"/>
            </a:xfrm>
          </p:grpSpPr>
          <p:sp>
            <p:nvSpPr>
              <p:cNvPr id="224" name="Freeform 114">
                <a:extLst>
                  <a:ext uri="{FF2B5EF4-FFF2-40B4-BE49-F238E27FC236}">
                    <a16:creationId xmlns:a16="http://schemas.microsoft.com/office/drawing/2014/main" id="{B6B9B258-A207-1A40-9F90-72E62B4A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Rectangle 115">
                <a:extLst>
                  <a:ext uri="{FF2B5EF4-FFF2-40B4-BE49-F238E27FC236}">
                    <a16:creationId xmlns:a16="http://schemas.microsoft.com/office/drawing/2014/main" id="{D48AC31A-A4D0-864C-8F5C-31D773752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116">
                <a:extLst>
                  <a:ext uri="{FF2B5EF4-FFF2-40B4-BE49-F238E27FC236}">
                    <a16:creationId xmlns:a16="http://schemas.microsoft.com/office/drawing/2014/main" id="{8CADF9B7-778E-8142-B858-3B93D9817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Rectangle 117">
                <a:extLst>
                  <a:ext uri="{FF2B5EF4-FFF2-40B4-BE49-F238E27FC236}">
                    <a16:creationId xmlns:a16="http://schemas.microsoft.com/office/drawing/2014/main" id="{73FDA977-A97B-0341-A546-13481E2C7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Rectangle 118">
                <a:extLst>
                  <a:ext uri="{FF2B5EF4-FFF2-40B4-BE49-F238E27FC236}">
                    <a16:creationId xmlns:a16="http://schemas.microsoft.com/office/drawing/2014/main" id="{C27C5CF3-320F-0547-BD98-51A126096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Rectangle 119">
                <a:extLst>
                  <a:ext uri="{FF2B5EF4-FFF2-40B4-BE49-F238E27FC236}">
                    <a16:creationId xmlns:a16="http://schemas.microsoft.com/office/drawing/2014/main" id="{9C192E21-93B7-9349-B803-1149D44E8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Rectangle 120">
                <a:extLst>
                  <a:ext uri="{FF2B5EF4-FFF2-40B4-BE49-F238E27FC236}">
                    <a16:creationId xmlns:a16="http://schemas.microsoft.com/office/drawing/2014/main" id="{0C8887B7-4C54-434A-B580-EAC811638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A0C4DA0E-6558-E34F-9E10-496E4F990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954" y="4164059"/>
              <a:ext cx="279230" cy="585836"/>
            </a:xfrm>
            <a:prstGeom prst="rect">
              <a:avLst/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AB649CB-F469-0749-AFA8-DF3C272E69B3}"/>
                </a:ext>
              </a:extLst>
            </p:cNvPr>
            <p:cNvGrpSpPr/>
            <p:nvPr/>
          </p:nvGrpSpPr>
          <p:grpSpPr>
            <a:xfrm>
              <a:off x="4222714" y="3779228"/>
              <a:ext cx="511780" cy="970667"/>
              <a:chOff x="2089150" y="4514850"/>
              <a:chExt cx="568325" cy="1077913"/>
            </a:xfrm>
          </p:grpSpPr>
          <p:sp>
            <p:nvSpPr>
              <p:cNvPr id="214" name="Freeform 121">
                <a:extLst>
                  <a:ext uri="{FF2B5EF4-FFF2-40B4-BE49-F238E27FC236}">
                    <a16:creationId xmlns:a16="http://schemas.microsoft.com/office/drawing/2014/main" id="{EE789F36-C420-BE4D-91C4-7A8D4654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150" y="4514850"/>
                <a:ext cx="568325" cy="1077913"/>
              </a:xfrm>
              <a:custGeom>
                <a:avLst/>
                <a:gdLst>
                  <a:gd name="T0" fmla="*/ 358 w 358"/>
                  <a:gd name="T1" fmla="*/ 679 h 679"/>
                  <a:gd name="T2" fmla="*/ 0 w 358"/>
                  <a:gd name="T3" fmla="*/ 679 h 679"/>
                  <a:gd name="T4" fmla="*/ 0 w 358"/>
                  <a:gd name="T5" fmla="*/ 243 h 679"/>
                  <a:gd name="T6" fmla="*/ 178 w 358"/>
                  <a:gd name="T7" fmla="*/ 0 h 679"/>
                  <a:gd name="T8" fmla="*/ 358 w 358"/>
                  <a:gd name="T9" fmla="*/ 243 h 679"/>
                  <a:gd name="T10" fmla="*/ 358 w 358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679">
                    <a:moveTo>
                      <a:pt x="358" y="679"/>
                    </a:moveTo>
                    <a:lnTo>
                      <a:pt x="0" y="679"/>
                    </a:lnTo>
                    <a:lnTo>
                      <a:pt x="0" y="243"/>
                    </a:lnTo>
                    <a:lnTo>
                      <a:pt x="178" y="0"/>
                    </a:lnTo>
                    <a:lnTo>
                      <a:pt x="358" y="243"/>
                    </a:lnTo>
                    <a:lnTo>
                      <a:pt x="358" y="6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AC0826A7-BF7A-F14B-A942-2F18E5658687}"/>
                  </a:ext>
                </a:extLst>
              </p:cNvPr>
              <p:cNvGrpSpPr/>
              <p:nvPr/>
            </p:nvGrpSpPr>
            <p:grpSpPr>
              <a:xfrm>
                <a:off x="2160588" y="4946650"/>
                <a:ext cx="423862" cy="392113"/>
                <a:chOff x="2160588" y="4946650"/>
                <a:chExt cx="423862" cy="392113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Freeform 122">
                  <a:extLst>
                    <a:ext uri="{FF2B5EF4-FFF2-40B4-BE49-F238E27FC236}">
                      <a16:creationId xmlns:a16="http://schemas.microsoft.com/office/drawing/2014/main" id="{75294AD7-0C71-3945-9005-FDE2CE7C9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49466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10"/>
                        <a:pt x="33" y="0"/>
                        <a:pt x="21" y="0"/>
                      </a:cubicBezTo>
                      <a:cubicBezTo>
                        <a:pt x="10" y="0"/>
                        <a:pt x="0" y="10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123">
                  <a:extLst>
                    <a:ext uri="{FF2B5EF4-FFF2-40B4-BE49-F238E27FC236}">
                      <a16:creationId xmlns:a16="http://schemas.microsoft.com/office/drawing/2014/main" id="{388C05C0-94CD-6744-A3CF-FEE98E6F4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24">
                  <a:extLst>
                    <a:ext uri="{FF2B5EF4-FFF2-40B4-BE49-F238E27FC236}">
                      <a16:creationId xmlns:a16="http://schemas.microsoft.com/office/drawing/2014/main" id="{5318656E-15A8-2549-A04E-22B6B000A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49466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0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25">
                  <a:extLst>
                    <a:ext uri="{FF2B5EF4-FFF2-40B4-BE49-F238E27FC236}">
                      <a16:creationId xmlns:a16="http://schemas.microsoft.com/office/drawing/2014/main" id="{CC4414B0-A22C-5544-A773-D8A915EC1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49466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10"/>
                        <a:pt x="32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26">
                  <a:extLst>
                    <a:ext uri="{FF2B5EF4-FFF2-40B4-BE49-F238E27FC236}">
                      <a16:creationId xmlns:a16="http://schemas.microsoft.com/office/drawing/2014/main" id="{49E99591-3A98-E644-8779-275B33B14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588" y="5162550"/>
                  <a:ext cx="84138" cy="176213"/>
                </a:xfrm>
                <a:custGeom>
                  <a:avLst/>
                  <a:gdLst>
                    <a:gd name="T0" fmla="*/ 42 w 42"/>
                    <a:gd name="T1" fmla="*/ 21 h 87"/>
                    <a:gd name="T2" fmla="*/ 42 w 42"/>
                    <a:gd name="T3" fmla="*/ 21 h 87"/>
                    <a:gd name="T4" fmla="*/ 21 w 42"/>
                    <a:gd name="T5" fmla="*/ 0 h 87"/>
                    <a:gd name="T6" fmla="*/ 0 w 42"/>
                    <a:gd name="T7" fmla="*/ 21 h 87"/>
                    <a:gd name="T8" fmla="*/ 1 w 42"/>
                    <a:gd name="T9" fmla="*/ 21 h 87"/>
                    <a:gd name="T10" fmla="*/ 0 w 42"/>
                    <a:gd name="T11" fmla="*/ 21 h 87"/>
                    <a:gd name="T12" fmla="*/ 0 w 42"/>
                    <a:gd name="T13" fmla="*/ 87 h 87"/>
                    <a:gd name="T14" fmla="*/ 42 w 42"/>
                    <a:gd name="T15" fmla="*/ 87 h 87"/>
                    <a:gd name="T16" fmla="*/ 42 w 42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87">
                      <a:moveTo>
                        <a:pt x="42" y="21"/>
                      </a:move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9"/>
                        <a:pt x="33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2" y="87"/>
                        <a:pt x="42" y="87"/>
                        <a:pt x="42" y="8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27">
                  <a:extLst>
                    <a:ext uri="{FF2B5EF4-FFF2-40B4-BE49-F238E27FC236}">
                      <a16:creationId xmlns:a16="http://schemas.microsoft.com/office/drawing/2014/main" id="{3308CD28-2D0F-7D46-A1BC-373EA0661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888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28">
                  <a:extLst>
                    <a:ext uri="{FF2B5EF4-FFF2-40B4-BE49-F238E27FC236}">
                      <a16:creationId xmlns:a16="http://schemas.microsoft.com/office/drawing/2014/main" id="{733D8824-A725-B84E-B00A-36BC1BCB2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600" y="5162550"/>
                  <a:ext cx="84138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0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0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29">
                  <a:extLst>
                    <a:ext uri="{FF2B5EF4-FFF2-40B4-BE49-F238E27FC236}">
                      <a16:creationId xmlns:a16="http://schemas.microsoft.com/office/drawing/2014/main" id="{E63AC165-40FD-7244-97C1-8C52D37E1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5162550"/>
                  <a:ext cx="82550" cy="176213"/>
                </a:xfrm>
                <a:custGeom>
                  <a:avLst/>
                  <a:gdLst>
                    <a:gd name="T0" fmla="*/ 41 w 41"/>
                    <a:gd name="T1" fmla="*/ 21 h 87"/>
                    <a:gd name="T2" fmla="*/ 41 w 41"/>
                    <a:gd name="T3" fmla="*/ 21 h 87"/>
                    <a:gd name="T4" fmla="*/ 21 w 41"/>
                    <a:gd name="T5" fmla="*/ 0 h 87"/>
                    <a:gd name="T6" fmla="*/ 0 w 41"/>
                    <a:gd name="T7" fmla="*/ 21 h 87"/>
                    <a:gd name="T8" fmla="*/ 0 w 41"/>
                    <a:gd name="T9" fmla="*/ 21 h 87"/>
                    <a:gd name="T10" fmla="*/ 0 w 41"/>
                    <a:gd name="T11" fmla="*/ 21 h 87"/>
                    <a:gd name="T12" fmla="*/ 0 w 41"/>
                    <a:gd name="T13" fmla="*/ 87 h 87"/>
                    <a:gd name="T14" fmla="*/ 41 w 41"/>
                    <a:gd name="T15" fmla="*/ 87 h 87"/>
                    <a:gd name="T16" fmla="*/ 41 w 41"/>
                    <a:gd name="T17" fmla="*/ 2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87">
                      <a:moveTo>
                        <a:pt x="41" y="21"/>
                      </a:move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9" y="0"/>
                        <a:pt x="0" y="9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E981BAA-8373-CC4E-AC3B-AC260B4724EC}"/>
                </a:ext>
              </a:extLst>
            </p:cNvPr>
            <p:cNvGrpSpPr/>
            <p:nvPr/>
          </p:nvGrpSpPr>
          <p:grpSpPr>
            <a:xfrm>
              <a:off x="4708985" y="3782087"/>
              <a:ext cx="513210" cy="967808"/>
              <a:chOff x="5097463" y="3746500"/>
              <a:chExt cx="569913" cy="1074738"/>
            </a:xfrm>
          </p:grpSpPr>
          <p:sp>
            <p:nvSpPr>
              <p:cNvPr id="195" name="Rectangle 130">
                <a:extLst>
                  <a:ext uri="{FF2B5EF4-FFF2-40B4-BE49-F238E27FC236}">
                    <a16:creationId xmlns:a16="http://schemas.microsoft.com/office/drawing/2014/main" id="{0153C657-73C4-6E4C-BF15-D59F35EE1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3746500"/>
                <a:ext cx="569913" cy="10747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Rectangle 131">
                <a:extLst>
                  <a:ext uri="{FF2B5EF4-FFF2-40B4-BE49-F238E27FC236}">
                    <a16:creationId xmlns:a16="http://schemas.microsoft.com/office/drawing/2014/main" id="{6EA1C90B-8886-644B-9FF7-E58624C44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Rectangle 132">
                <a:extLst>
                  <a:ext uri="{FF2B5EF4-FFF2-40B4-BE49-F238E27FC236}">
                    <a16:creationId xmlns:a16="http://schemas.microsoft.com/office/drawing/2014/main" id="{8AAFC6A3-9956-1542-BA81-39C21D31A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8750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Rectangle 133">
                <a:extLst>
                  <a:ext uri="{FF2B5EF4-FFF2-40B4-BE49-F238E27FC236}">
                    <a16:creationId xmlns:a16="http://schemas.microsoft.com/office/drawing/2014/main" id="{94DA6E32-9B21-8646-8638-9DEE7291B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8750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Rectangle 134">
                <a:extLst>
                  <a:ext uri="{FF2B5EF4-FFF2-40B4-BE49-F238E27FC236}">
                    <a16:creationId xmlns:a16="http://schemas.microsoft.com/office/drawing/2014/main" id="{2FC9012E-AD07-1846-9805-22E70A106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Rectangle 135">
                <a:extLst>
                  <a:ext uri="{FF2B5EF4-FFF2-40B4-BE49-F238E27FC236}">
                    <a16:creationId xmlns:a16="http://schemas.microsoft.com/office/drawing/2014/main" id="{57B44E38-88B7-D04C-8C6E-9970976E3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3976688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Rectangle 136">
                <a:extLst>
                  <a:ext uri="{FF2B5EF4-FFF2-40B4-BE49-F238E27FC236}">
                    <a16:creationId xmlns:a16="http://schemas.microsoft.com/office/drawing/2014/main" id="{7F11B710-3B15-F444-8E05-66A420870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3976688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Rectangle 137">
                <a:extLst>
                  <a:ext uri="{FF2B5EF4-FFF2-40B4-BE49-F238E27FC236}">
                    <a16:creationId xmlns:a16="http://schemas.microsoft.com/office/drawing/2014/main" id="{8A9763CD-2632-4A41-8499-7AA5A01E9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Rectangle 138">
                <a:extLst>
                  <a:ext uri="{FF2B5EF4-FFF2-40B4-BE49-F238E27FC236}">
                    <a16:creationId xmlns:a16="http://schemas.microsoft.com/office/drawing/2014/main" id="{1BAA53AF-87D7-B149-A694-403077AEF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078288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Rectangle 139">
                <a:extLst>
                  <a:ext uri="{FF2B5EF4-FFF2-40B4-BE49-F238E27FC236}">
                    <a16:creationId xmlns:a16="http://schemas.microsoft.com/office/drawing/2014/main" id="{FD9E670C-EE4D-F243-A797-A0CCAC190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078288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Rectangle 140">
                <a:extLst>
                  <a:ext uri="{FF2B5EF4-FFF2-40B4-BE49-F238E27FC236}">
                    <a16:creationId xmlns:a16="http://schemas.microsoft.com/office/drawing/2014/main" id="{347182F3-E7C6-BB48-8DB5-25D7B97C9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Rectangle 141">
                <a:extLst>
                  <a:ext uri="{FF2B5EF4-FFF2-40B4-BE49-F238E27FC236}">
                    <a16:creationId xmlns:a16="http://schemas.microsoft.com/office/drawing/2014/main" id="{BFC791E4-89A9-B546-B110-E165BFA0B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1814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Rectangle 142">
                <a:extLst>
                  <a:ext uri="{FF2B5EF4-FFF2-40B4-BE49-F238E27FC236}">
                    <a16:creationId xmlns:a16="http://schemas.microsoft.com/office/drawing/2014/main" id="{16DA7FFA-FB92-3E44-8EA6-DD2D503AE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1814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Rectangle 143">
                <a:extLst>
                  <a:ext uri="{FF2B5EF4-FFF2-40B4-BE49-F238E27FC236}">
                    <a16:creationId xmlns:a16="http://schemas.microsoft.com/office/drawing/2014/main" id="{5BAFEA8D-B051-3948-B805-F6C32363B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Rectangle 144">
                <a:extLst>
                  <a:ext uri="{FF2B5EF4-FFF2-40B4-BE49-F238E27FC236}">
                    <a16:creationId xmlns:a16="http://schemas.microsoft.com/office/drawing/2014/main" id="{C3C8CA49-2CD7-384E-B0E2-63886C605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283075"/>
                <a:ext cx="112713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Rectangle 145">
                <a:extLst>
                  <a:ext uri="{FF2B5EF4-FFF2-40B4-BE49-F238E27FC236}">
                    <a16:creationId xmlns:a16="http://schemas.microsoft.com/office/drawing/2014/main" id="{EE0AB814-A6B0-B74F-A328-135AE543D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283075"/>
                <a:ext cx="114300" cy="571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Rectangle 146">
                <a:extLst>
                  <a:ext uri="{FF2B5EF4-FFF2-40B4-BE49-F238E27FC236}">
                    <a16:creationId xmlns:a16="http://schemas.microsoft.com/office/drawing/2014/main" id="{5869FD28-FEA8-CC46-B423-143912A91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125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Rectangle 147">
                <a:extLst>
                  <a:ext uri="{FF2B5EF4-FFF2-40B4-BE49-F238E27FC236}">
                    <a16:creationId xmlns:a16="http://schemas.microsoft.com/office/drawing/2014/main" id="{711A88BC-5DFB-BB47-BDBE-4FDDAB9A5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063" y="4386263"/>
                <a:ext cx="112713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Rectangle 148">
                <a:extLst>
                  <a:ext uri="{FF2B5EF4-FFF2-40B4-BE49-F238E27FC236}">
                    <a16:creationId xmlns:a16="http://schemas.microsoft.com/office/drawing/2014/main" id="{306BEAE7-10FA-5841-9FF5-605A62D24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4386263"/>
                <a:ext cx="114300" cy="555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445A85B-FAB4-9440-B7AE-77D25D980BA3}"/>
                </a:ext>
              </a:extLst>
            </p:cNvPr>
            <p:cNvGrpSpPr/>
            <p:nvPr/>
          </p:nvGrpSpPr>
          <p:grpSpPr>
            <a:xfrm>
              <a:off x="5188441" y="3779228"/>
              <a:ext cx="513210" cy="970667"/>
              <a:chOff x="327025" y="3622675"/>
              <a:chExt cx="569913" cy="1077913"/>
            </a:xfrm>
          </p:grpSpPr>
          <p:sp>
            <p:nvSpPr>
              <p:cNvPr id="190" name="Freeform 149">
                <a:extLst>
                  <a:ext uri="{FF2B5EF4-FFF2-40B4-BE49-F238E27FC236}">
                    <a16:creationId xmlns:a16="http://schemas.microsoft.com/office/drawing/2014/main" id="{278B5D14-1310-CF4F-A5BD-9E0E49031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3622675"/>
                <a:ext cx="569913" cy="1077913"/>
              </a:xfrm>
              <a:custGeom>
                <a:avLst/>
                <a:gdLst>
                  <a:gd name="T0" fmla="*/ 359 w 359"/>
                  <a:gd name="T1" fmla="*/ 679 h 679"/>
                  <a:gd name="T2" fmla="*/ 0 w 359"/>
                  <a:gd name="T3" fmla="*/ 679 h 679"/>
                  <a:gd name="T4" fmla="*/ 0 w 359"/>
                  <a:gd name="T5" fmla="*/ 242 h 679"/>
                  <a:gd name="T6" fmla="*/ 179 w 359"/>
                  <a:gd name="T7" fmla="*/ 0 h 679"/>
                  <a:gd name="T8" fmla="*/ 359 w 359"/>
                  <a:gd name="T9" fmla="*/ 242 h 679"/>
                  <a:gd name="T10" fmla="*/ 359 w 359"/>
                  <a:gd name="T11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679">
                    <a:moveTo>
                      <a:pt x="359" y="679"/>
                    </a:moveTo>
                    <a:lnTo>
                      <a:pt x="0" y="679"/>
                    </a:lnTo>
                    <a:lnTo>
                      <a:pt x="0" y="242"/>
                    </a:lnTo>
                    <a:lnTo>
                      <a:pt x="179" y="0"/>
                    </a:lnTo>
                    <a:lnTo>
                      <a:pt x="359" y="242"/>
                    </a:lnTo>
                    <a:lnTo>
                      <a:pt x="359" y="679"/>
                    </a:lnTo>
                    <a:close/>
                  </a:path>
                </a:pathLst>
              </a:custGeom>
              <a:solidFill>
                <a:srgbClr val="8AC64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Rectangle 150">
                <a:extLst>
                  <a:ext uri="{FF2B5EF4-FFF2-40B4-BE49-F238E27FC236}">
                    <a16:creationId xmlns:a16="http://schemas.microsoft.com/office/drawing/2014/main" id="{9110E340-E274-0F46-88E8-2F0874EC8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3911600"/>
                <a:ext cx="76200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Rectangle 151">
                <a:extLst>
                  <a:ext uri="{FF2B5EF4-FFF2-40B4-BE49-F238E27FC236}">
                    <a16:creationId xmlns:a16="http://schemas.microsoft.com/office/drawing/2014/main" id="{0C08B92A-25DE-9743-A4E0-A78473B32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3911600"/>
                <a:ext cx="76200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Rectangle 152">
                <a:extLst>
                  <a:ext uri="{FF2B5EF4-FFF2-40B4-BE49-F238E27FC236}">
                    <a16:creationId xmlns:a16="http://schemas.microsoft.com/office/drawing/2014/main" id="{4B65B364-6245-944E-BD9D-297DF73F6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4133850"/>
                <a:ext cx="76200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Rectangle 153">
                <a:extLst>
                  <a:ext uri="{FF2B5EF4-FFF2-40B4-BE49-F238E27FC236}">
                    <a16:creationId xmlns:a16="http://schemas.microsoft.com/office/drawing/2014/main" id="{9F46C841-71D6-5448-B6C0-5DFAB2632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300" y="4133850"/>
                <a:ext cx="76200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28970A9-CF4E-2043-9C09-C6AA1C8568E0}"/>
                </a:ext>
              </a:extLst>
            </p:cNvPr>
            <p:cNvGrpSpPr/>
            <p:nvPr/>
          </p:nvGrpSpPr>
          <p:grpSpPr>
            <a:xfrm>
              <a:off x="5580752" y="3633224"/>
              <a:ext cx="579314" cy="1116671"/>
              <a:chOff x="6993464" y="4005950"/>
              <a:chExt cx="569913" cy="1098550"/>
            </a:xfrm>
          </p:grpSpPr>
          <p:sp>
            <p:nvSpPr>
              <p:cNvPr id="177" name="Freeform 154">
                <a:extLst>
                  <a:ext uri="{FF2B5EF4-FFF2-40B4-BE49-F238E27FC236}">
                    <a16:creationId xmlns:a16="http://schemas.microsoft.com/office/drawing/2014/main" id="{B20F91D5-D395-0841-B09D-086AC8745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464" y="4005950"/>
                <a:ext cx="569913" cy="1098550"/>
              </a:xfrm>
              <a:custGeom>
                <a:avLst/>
                <a:gdLst>
                  <a:gd name="T0" fmla="*/ 307 w 359"/>
                  <a:gd name="T1" fmla="*/ 134 h 692"/>
                  <a:gd name="T2" fmla="*/ 307 w 359"/>
                  <a:gd name="T3" fmla="*/ 63 h 692"/>
                  <a:gd name="T4" fmla="*/ 275 w 359"/>
                  <a:gd name="T5" fmla="*/ 63 h 692"/>
                  <a:gd name="T6" fmla="*/ 275 w 359"/>
                  <a:gd name="T7" fmla="*/ 0 h 692"/>
                  <a:gd name="T8" fmla="*/ 66 w 359"/>
                  <a:gd name="T9" fmla="*/ 0 h 692"/>
                  <a:gd name="T10" fmla="*/ 66 w 359"/>
                  <a:gd name="T11" fmla="*/ 63 h 692"/>
                  <a:gd name="T12" fmla="*/ 33 w 359"/>
                  <a:gd name="T13" fmla="*/ 63 h 692"/>
                  <a:gd name="T14" fmla="*/ 33 w 359"/>
                  <a:gd name="T15" fmla="*/ 134 h 692"/>
                  <a:gd name="T16" fmla="*/ 0 w 359"/>
                  <a:gd name="T17" fmla="*/ 134 h 692"/>
                  <a:gd name="T18" fmla="*/ 0 w 359"/>
                  <a:gd name="T19" fmla="*/ 692 h 692"/>
                  <a:gd name="T20" fmla="*/ 359 w 359"/>
                  <a:gd name="T21" fmla="*/ 692 h 692"/>
                  <a:gd name="T22" fmla="*/ 359 w 359"/>
                  <a:gd name="T23" fmla="*/ 134 h 692"/>
                  <a:gd name="T24" fmla="*/ 307 w 359"/>
                  <a:gd name="T25" fmla="*/ 13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9" h="692">
                    <a:moveTo>
                      <a:pt x="307" y="134"/>
                    </a:moveTo>
                    <a:lnTo>
                      <a:pt x="307" y="63"/>
                    </a:lnTo>
                    <a:lnTo>
                      <a:pt x="275" y="63"/>
                    </a:lnTo>
                    <a:lnTo>
                      <a:pt x="275" y="0"/>
                    </a:lnTo>
                    <a:lnTo>
                      <a:pt x="66" y="0"/>
                    </a:lnTo>
                    <a:lnTo>
                      <a:pt x="66" y="63"/>
                    </a:lnTo>
                    <a:lnTo>
                      <a:pt x="33" y="63"/>
                    </a:lnTo>
                    <a:lnTo>
                      <a:pt x="33" y="134"/>
                    </a:lnTo>
                    <a:lnTo>
                      <a:pt x="0" y="134"/>
                    </a:lnTo>
                    <a:lnTo>
                      <a:pt x="0" y="692"/>
                    </a:lnTo>
                    <a:lnTo>
                      <a:pt x="359" y="692"/>
                    </a:lnTo>
                    <a:lnTo>
                      <a:pt x="359" y="134"/>
                    </a:lnTo>
                    <a:lnTo>
                      <a:pt x="307" y="1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Rectangle 155">
                <a:extLst>
                  <a:ext uri="{FF2B5EF4-FFF2-40B4-BE49-F238E27FC236}">
                    <a16:creationId xmlns:a16="http://schemas.microsoft.com/office/drawing/2014/main" id="{A19F8F63-3655-0F45-AE12-31B84036E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Rectangle 156">
                <a:extLst>
                  <a:ext uri="{FF2B5EF4-FFF2-40B4-BE49-F238E27FC236}">
                    <a16:creationId xmlns:a16="http://schemas.microsoft.com/office/drawing/2014/main" id="{A7309BD0-3520-034F-9CE7-10382675B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Rectangle 157">
                <a:extLst>
                  <a:ext uri="{FF2B5EF4-FFF2-40B4-BE49-F238E27FC236}">
                    <a16:creationId xmlns:a16="http://schemas.microsoft.com/office/drawing/2014/main" id="{C9EFD9CE-1628-F445-A1CF-B14456DA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285350"/>
                <a:ext cx="55563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Rectangle 158">
                <a:extLst>
                  <a:ext uri="{FF2B5EF4-FFF2-40B4-BE49-F238E27FC236}">
                    <a16:creationId xmlns:a16="http://schemas.microsoft.com/office/drawing/2014/main" id="{326F830B-2D3E-8845-9663-1F574E4BB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285350"/>
                <a:ext cx="57150" cy="1317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Rectangle 159">
                <a:extLst>
                  <a:ext uri="{FF2B5EF4-FFF2-40B4-BE49-F238E27FC236}">
                    <a16:creationId xmlns:a16="http://schemas.microsoft.com/office/drawing/2014/main" id="{AA5BA952-A3E8-1446-8AC7-322659EBA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Rectangle 160">
                <a:extLst>
                  <a:ext uri="{FF2B5EF4-FFF2-40B4-BE49-F238E27FC236}">
                    <a16:creationId xmlns:a16="http://schemas.microsoft.com/office/drawing/2014/main" id="{D55A0017-289C-9E42-AF7B-B9FF64B5A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Rectangle 161">
                <a:extLst>
                  <a:ext uri="{FF2B5EF4-FFF2-40B4-BE49-F238E27FC236}">
                    <a16:creationId xmlns:a16="http://schemas.microsoft.com/office/drawing/2014/main" id="{6E8E7111-13EA-9D45-BBA6-9DD566C3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466325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Rectangle 162">
                <a:extLst>
                  <a:ext uri="{FF2B5EF4-FFF2-40B4-BE49-F238E27FC236}">
                    <a16:creationId xmlns:a16="http://schemas.microsoft.com/office/drawing/2014/main" id="{6BAF787F-47AF-5E45-98FF-093197054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466325"/>
                <a:ext cx="57150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Rectangle 163">
                <a:extLst>
                  <a:ext uri="{FF2B5EF4-FFF2-40B4-BE49-F238E27FC236}">
                    <a16:creationId xmlns:a16="http://schemas.microsoft.com/office/drawing/2014/main" id="{ACC8965E-E512-8945-90CC-2BA22CA2A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3476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Rectangle 164">
                <a:extLst>
                  <a:ext uri="{FF2B5EF4-FFF2-40B4-BE49-F238E27FC236}">
                    <a16:creationId xmlns:a16="http://schemas.microsoft.com/office/drawing/2014/main" id="{5D4E2326-D561-1244-A369-BF7662693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251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Rectangle 165">
                <a:extLst>
                  <a:ext uri="{FF2B5EF4-FFF2-40B4-BE49-F238E27FC236}">
                    <a16:creationId xmlns:a16="http://schemas.microsoft.com/office/drawing/2014/main" id="{DECD8A50-BCC5-6E45-9116-1A894AB3A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26" y="4648887"/>
                <a:ext cx="55563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Rectangle 166">
                <a:extLst>
                  <a:ext uri="{FF2B5EF4-FFF2-40B4-BE49-F238E27FC236}">
                    <a16:creationId xmlns:a16="http://schemas.microsoft.com/office/drawing/2014/main" id="{2A63D131-CBDA-924D-AC6B-CFCBE67F6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9389" y="4648887"/>
                <a:ext cx="57150" cy="1333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939DC8F-8ACE-914F-B90D-9012795E94F8}"/>
                </a:ext>
              </a:extLst>
            </p:cNvPr>
            <p:cNvGrpSpPr/>
            <p:nvPr/>
          </p:nvGrpSpPr>
          <p:grpSpPr>
            <a:xfrm>
              <a:off x="3713187" y="3663434"/>
              <a:ext cx="510351" cy="1086461"/>
              <a:chOff x="2600325" y="3494088"/>
              <a:chExt cx="566738" cy="1206500"/>
            </a:xfrm>
          </p:grpSpPr>
          <p:sp>
            <p:nvSpPr>
              <p:cNvPr id="170" name="Freeform 114">
                <a:extLst>
                  <a:ext uri="{FF2B5EF4-FFF2-40B4-BE49-F238E27FC236}">
                    <a16:creationId xmlns:a16="http://schemas.microsoft.com/office/drawing/2014/main" id="{F8A3BC3A-1C3B-D44E-B4C7-09ECAC53C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325" y="3494088"/>
                <a:ext cx="566738" cy="1206500"/>
              </a:xfrm>
              <a:custGeom>
                <a:avLst/>
                <a:gdLst>
                  <a:gd name="T0" fmla="*/ 357 w 357"/>
                  <a:gd name="T1" fmla="*/ 760 h 760"/>
                  <a:gd name="T2" fmla="*/ 0 w 357"/>
                  <a:gd name="T3" fmla="*/ 760 h 760"/>
                  <a:gd name="T4" fmla="*/ 0 w 357"/>
                  <a:gd name="T5" fmla="*/ 241 h 760"/>
                  <a:gd name="T6" fmla="*/ 179 w 357"/>
                  <a:gd name="T7" fmla="*/ 0 h 760"/>
                  <a:gd name="T8" fmla="*/ 357 w 357"/>
                  <a:gd name="T9" fmla="*/ 241 h 760"/>
                  <a:gd name="T10" fmla="*/ 357 w 357"/>
                  <a:gd name="T11" fmla="*/ 76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" h="760">
                    <a:moveTo>
                      <a:pt x="357" y="760"/>
                    </a:moveTo>
                    <a:lnTo>
                      <a:pt x="0" y="760"/>
                    </a:lnTo>
                    <a:lnTo>
                      <a:pt x="0" y="241"/>
                    </a:lnTo>
                    <a:lnTo>
                      <a:pt x="179" y="0"/>
                    </a:lnTo>
                    <a:lnTo>
                      <a:pt x="357" y="241"/>
                    </a:lnTo>
                    <a:lnTo>
                      <a:pt x="357" y="760"/>
                    </a:lnTo>
                    <a:close/>
                  </a:path>
                </a:pathLst>
              </a:custGeom>
              <a:solidFill>
                <a:srgbClr val="6ABFA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Rectangle 115">
                <a:extLst>
                  <a:ext uri="{FF2B5EF4-FFF2-40B4-BE49-F238E27FC236}">
                    <a16:creationId xmlns:a16="http://schemas.microsoft.com/office/drawing/2014/main" id="{2DE62AD6-9494-824C-B283-4807385D1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525" y="4259263"/>
                <a:ext cx="414338" cy="215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116">
                <a:extLst>
                  <a:ext uri="{FF2B5EF4-FFF2-40B4-BE49-F238E27FC236}">
                    <a16:creationId xmlns:a16="http://schemas.microsoft.com/office/drawing/2014/main" id="{34097382-AFAF-3F4C-B499-29C3D7F34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4148138"/>
                <a:ext cx="511175" cy="149225"/>
              </a:xfrm>
              <a:custGeom>
                <a:avLst/>
                <a:gdLst>
                  <a:gd name="T0" fmla="*/ 253 w 253"/>
                  <a:gd name="T1" fmla="*/ 61 h 74"/>
                  <a:gd name="T2" fmla="*/ 238 w 253"/>
                  <a:gd name="T3" fmla="*/ 0 h 74"/>
                  <a:gd name="T4" fmla="*/ 154 w 253"/>
                  <a:gd name="T5" fmla="*/ 0 h 74"/>
                  <a:gd name="T6" fmla="*/ 102 w 253"/>
                  <a:gd name="T7" fmla="*/ 0 h 74"/>
                  <a:gd name="T8" fmla="*/ 15 w 253"/>
                  <a:gd name="T9" fmla="*/ 0 h 74"/>
                  <a:gd name="T10" fmla="*/ 1 w 253"/>
                  <a:gd name="T11" fmla="*/ 61 h 74"/>
                  <a:gd name="T12" fmla="*/ 0 w 253"/>
                  <a:gd name="T13" fmla="*/ 64 h 74"/>
                  <a:gd name="T14" fmla="*/ 10 w 253"/>
                  <a:gd name="T15" fmla="*/ 74 h 74"/>
                  <a:gd name="T16" fmla="*/ 20 w 253"/>
                  <a:gd name="T17" fmla="*/ 64 h 74"/>
                  <a:gd name="T18" fmla="*/ 29 w 253"/>
                  <a:gd name="T19" fmla="*/ 74 h 74"/>
                  <a:gd name="T20" fmla="*/ 39 w 253"/>
                  <a:gd name="T21" fmla="*/ 64 h 74"/>
                  <a:gd name="T22" fmla="*/ 49 w 253"/>
                  <a:gd name="T23" fmla="*/ 74 h 74"/>
                  <a:gd name="T24" fmla="*/ 59 w 253"/>
                  <a:gd name="T25" fmla="*/ 64 h 74"/>
                  <a:gd name="T26" fmla="*/ 68 w 253"/>
                  <a:gd name="T27" fmla="*/ 74 h 74"/>
                  <a:gd name="T28" fmla="*/ 78 w 253"/>
                  <a:gd name="T29" fmla="*/ 64 h 74"/>
                  <a:gd name="T30" fmla="*/ 88 w 253"/>
                  <a:gd name="T31" fmla="*/ 74 h 74"/>
                  <a:gd name="T32" fmla="*/ 98 w 253"/>
                  <a:gd name="T33" fmla="*/ 64 h 74"/>
                  <a:gd name="T34" fmla="*/ 107 w 253"/>
                  <a:gd name="T35" fmla="*/ 74 h 74"/>
                  <a:gd name="T36" fmla="*/ 117 w 253"/>
                  <a:gd name="T37" fmla="*/ 64 h 74"/>
                  <a:gd name="T38" fmla="*/ 127 w 253"/>
                  <a:gd name="T39" fmla="*/ 74 h 74"/>
                  <a:gd name="T40" fmla="*/ 136 w 253"/>
                  <a:gd name="T41" fmla="*/ 64 h 74"/>
                  <a:gd name="T42" fmla="*/ 146 w 253"/>
                  <a:gd name="T43" fmla="*/ 74 h 74"/>
                  <a:gd name="T44" fmla="*/ 156 w 253"/>
                  <a:gd name="T45" fmla="*/ 64 h 74"/>
                  <a:gd name="T46" fmla="*/ 166 w 253"/>
                  <a:gd name="T47" fmla="*/ 74 h 74"/>
                  <a:gd name="T48" fmla="*/ 175 w 253"/>
                  <a:gd name="T49" fmla="*/ 64 h 74"/>
                  <a:gd name="T50" fmla="*/ 185 w 253"/>
                  <a:gd name="T51" fmla="*/ 74 h 74"/>
                  <a:gd name="T52" fmla="*/ 195 w 253"/>
                  <a:gd name="T53" fmla="*/ 64 h 74"/>
                  <a:gd name="T54" fmla="*/ 205 w 253"/>
                  <a:gd name="T55" fmla="*/ 74 h 74"/>
                  <a:gd name="T56" fmla="*/ 214 w 253"/>
                  <a:gd name="T57" fmla="*/ 64 h 74"/>
                  <a:gd name="T58" fmla="*/ 224 w 253"/>
                  <a:gd name="T59" fmla="*/ 74 h 74"/>
                  <a:gd name="T60" fmla="*/ 234 w 253"/>
                  <a:gd name="T61" fmla="*/ 64 h 74"/>
                  <a:gd name="T62" fmla="*/ 244 w 253"/>
                  <a:gd name="T63" fmla="*/ 74 h 74"/>
                  <a:gd name="T64" fmla="*/ 253 w 253"/>
                  <a:gd name="T65" fmla="*/ 64 h 74"/>
                  <a:gd name="T66" fmla="*/ 253 w 253"/>
                  <a:gd name="T67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4">
                    <a:moveTo>
                      <a:pt x="253" y="61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2"/>
                      <a:pt x="0" y="63"/>
                      <a:pt x="0" y="64"/>
                    </a:cubicBezTo>
                    <a:cubicBezTo>
                      <a:pt x="0" y="69"/>
                      <a:pt x="5" y="74"/>
                      <a:pt x="10" y="74"/>
                    </a:cubicBezTo>
                    <a:cubicBezTo>
                      <a:pt x="15" y="74"/>
                      <a:pt x="20" y="69"/>
                      <a:pt x="20" y="64"/>
                    </a:cubicBezTo>
                    <a:cubicBezTo>
                      <a:pt x="20" y="69"/>
                      <a:pt x="24" y="74"/>
                      <a:pt x="29" y="74"/>
                    </a:cubicBezTo>
                    <a:cubicBezTo>
                      <a:pt x="35" y="74"/>
                      <a:pt x="39" y="69"/>
                      <a:pt x="39" y="64"/>
                    </a:cubicBezTo>
                    <a:cubicBezTo>
                      <a:pt x="39" y="69"/>
                      <a:pt x="43" y="74"/>
                      <a:pt x="49" y="74"/>
                    </a:cubicBezTo>
                    <a:cubicBezTo>
                      <a:pt x="54" y="74"/>
                      <a:pt x="59" y="69"/>
                      <a:pt x="59" y="64"/>
                    </a:cubicBezTo>
                    <a:cubicBezTo>
                      <a:pt x="59" y="69"/>
                      <a:pt x="63" y="74"/>
                      <a:pt x="68" y="74"/>
                    </a:cubicBezTo>
                    <a:cubicBezTo>
                      <a:pt x="74" y="74"/>
                      <a:pt x="78" y="69"/>
                      <a:pt x="78" y="64"/>
                    </a:cubicBezTo>
                    <a:cubicBezTo>
                      <a:pt x="78" y="69"/>
                      <a:pt x="82" y="74"/>
                      <a:pt x="88" y="74"/>
                    </a:cubicBezTo>
                    <a:cubicBezTo>
                      <a:pt x="93" y="74"/>
                      <a:pt x="98" y="69"/>
                      <a:pt x="98" y="64"/>
                    </a:cubicBezTo>
                    <a:cubicBezTo>
                      <a:pt x="98" y="69"/>
                      <a:pt x="102" y="74"/>
                      <a:pt x="107" y="74"/>
                    </a:cubicBezTo>
                    <a:cubicBezTo>
                      <a:pt x="113" y="74"/>
                      <a:pt x="117" y="69"/>
                      <a:pt x="117" y="64"/>
                    </a:cubicBezTo>
                    <a:cubicBezTo>
                      <a:pt x="117" y="69"/>
                      <a:pt x="121" y="74"/>
                      <a:pt x="127" y="74"/>
                    </a:cubicBezTo>
                    <a:cubicBezTo>
                      <a:pt x="132" y="74"/>
                      <a:pt x="136" y="69"/>
                      <a:pt x="136" y="64"/>
                    </a:cubicBezTo>
                    <a:cubicBezTo>
                      <a:pt x="136" y="69"/>
                      <a:pt x="141" y="74"/>
                      <a:pt x="146" y="74"/>
                    </a:cubicBezTo>
                    <a:cubicBezTo>
                      <a:pt x="152" y="74"/>
                      <a:pt x="156" y="69"/>
                      <a:pt x="156" y="64"/>
                    </a:cubicBezTo>
                    <a:cubicBezTo>
                      <a:pt x="156" y="69"/>
                      <a:pt x="160" y="74"/>
                      <a:pt x="166" y="74"/>
                    </a:cubicBezTo>
                    <a:cubicBezTo>
                      <a:pt x="171" y="74"/>
                      <a:pt x="175" y="69"/>
                      <a:pt x="175" y="64"/>
                    </a:cubicBezTo>
                    <a:cubicBezTo>
                      <a:pt x="175" y="69"/>
                      <a:pt x="180" y="74"/>
                      <a:pt x="185" y="74"/>
                    </a:cubicBezTo>
                    <a:cubicBezTo>
                      <a:pt x="191" y="74"/>
                      <a:pt x="195" y="69"/>
                      <a:pt x="195" y="64"/>
                    </a:cubicBezTo>
                    <a:cubicBezTo>
                      <a:pt x="195" y="69"/>
                      <a:pt x="199" y="74"/>
                      <a:pt x="205" y="74"/>
                    </a:cubicBezTo>
                    <a:cubicBezTo>
                      <a:pt x="210" y="74"/>
                      <a:pt x="214" y="69"/>
                      <a:pt x="214" y="64"/>
                    </a:cubicBezTo>
                    <a:cubicBezTo>
                      <a:pt x="214" y="69"/>
                      <a:pt x="219" y="74"/>
                      <a:pt x="224" y="74"/>
                    </a:cubicBezTo>
                    <a:cubicBezTo>
                      <a:pt x="229" y="74"/>
                      <a:pt x="234" y="69"/>
                      <a:pt x="234" y="64"/>
                    </a:cubicBezTo>
                    <a:cubicBezTo>
                      <a:pt x="234" y="69"/>
                      <a:pt x="238" y="74"/>
                      <a:pt x="244" y="74"/>
                    </a:cubicBezTo>
                    <a:cubicBezTo>
                      <a:pt x="249" y="74"/>
                      <a:pt x="253" y="69"/>
                      <a:pt x="253" y="64"/>
                    </a:cubicBezTo>
                    <a:cubicBezTo>
                      <a:pt x="253" y="63"/>
                      <a:pt x="253" y="62"/>
                      <a:pt x="253" y="61"/>
                    </a:cubicBezTo>
                    <a:close/>
                  </a:path>
                </a:pathLst>
              </a:cu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17">
                <a:extLst>
                  <a:ext uri="{FF2B5EF4-FFF2-40B4-BE49-F238E27FC236}">
                    <a16:creationId xmlns:a16="http://schemas.microsoft.com/office/drawing/2014/main" id="{8134A5F7-BD7E-A74C-ADFF-C2F614501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288" y="3911600"/>
                <a:ext cx="65088" cy="14922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18">
                <a:extLst>
                  <a:ext uri="{FF2B5EF4-FFF2-40B4-BE49-F238E27FC236}">
                    <a16:creationId xmlns:a16="http://schemas.microsoft.com/office/drawing/2014/main" id="{01E5C248-CD36-7046-BDE4-622E7822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63" y="3911600"/>
                <a:ext cx="65088" cy="14922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Rectangle 119">
                <a:extLst>
                  <a:ext uri="{FF2B5EF4-FFF2-40B4-BE49-F238E27FC236}">
                    <a16:creationId xmlns:a16="http://schemas.microsoft.com/office/drawing/2014/main" id="{D295AE32-9BBB-414C-BD0F-7E732EB8C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838" y="3911600"/>
                <a:ext cx="66675" cy="14922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20">
                <a:extLst>
                  <a:ext uri="{FF2B5EF4-FFF2-40B4-BE49-F238E27FC236}">
                    <a16:creationId xmlns:a16="http://schemas.microsoft.com/office/drawing/2014/main" id="{797BC3E7-08F1-5C44-8F1F-017930D55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3911600"/>
                <a:ext cx="65088" cy="149225"/>
              </a:xfrm>
              <a:prstGeom prst="rect">
                <a:avLst/>
              </a:prstGeom>
              <a:solidFill>
                <a:srgbClr val="CFDD2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93858AC3-7351-AB4E-AC8D-112D74813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8071" y="4296025"/>
              <a:ext cx="216331" cy="453870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90FCF92-84C0-A649-AA79-25778D43A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4231" y="4296025"/>
              <a:ext cx="216331" cy="453870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361220AD-C7EB-9B43-AD4A-0602D500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331" y="4296025"/>
              <a:ext cx="216331" cy="453870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35DB02A-F5CD-E64B-87A3-71FFC59A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8255" y="4296025"/>
              <a:ext cx="216331" cy="453870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1E17C33-E6E9-674D-A26C-D8DBE0096A9E}"/>
                </a:ext>
              </a:extLst>
            </p:cNvPr>
            <p:cNvGrpSpPr/>
            <p:nvPr/>
          </p:nvGrpSpPr>
          <p:grpSpPr>
            <a:xfrm>
              <a:off x="6895450" y="3907331"/>
              <a:ext cx="442861" cy="842564"/>
              <a:chOff x="11214100" y="1630363"/>
              <a:chExt cx="1058863" cy="2014537"/>
            </a:xfrm>
          </p:grpSpPr>
          <p:sp>
            <p:nvSpPr>
              <p:cNvPr id="163" name="Freeform 173">
                <a:extLst>
                  <a:ext uri="{FF2B5EF4-FFF2-40B4-BE49-F238E27FC236}">
                    <a16:creationId xmlns:a16="http://schemas.microsoft.com/office/drawing/2014/main" id="{82D3A2AB-D81E-4648-A2B8-9D6149ABA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4100" y="1630363"/>
                <a:ext cx="1058863" cy="2014537"/>
              </a:xfrm>
              <a:custGeom>
                <a:avLst/>
                <a:gdLst>
                  <a:gd name="T0" fmla="*/ 667 w 667"/>
                  <a:gd name="T1" fmla="*/ 1269 h 1269"/>
                  <a:gd name="T2" fmla="*/ 0 w 667"/>
                  <a:gd name="T3" fmla="*/ 1269 h 1269"/>
                  <a:gd name="T4" fmla="*/ 0 w 667"/>
                  <a:gd name="T5" fmla="*/ 451 h 1269"/>
                  <a:gd name="T6" fmla="*/ 334 w 667"/>
                  <a:gd name="T7" fmla="*/ 0 h 1269"/>
                  <a:gd name="T8" fmla="*/ 667 w 667"/>
                  <a:gd name="T9" fmla="*/ 451 h 1269"/>
                  <a:gd name="T10" fmla="*/ 667 w 667"/>
                  <a:gd name="T11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" h="1269">
                    <a:moveTo>
                      <a:pt x="667" y="1269"/>
                    </a:moveTo>
                    <a:lnTo>
                      <a:pt x="0" y="1269"/>
                    </a:lnTo>
                    <a:lnTo>
                      <a:pt x="0" y="451"/>
                    </a:lnTo>
                    <a:lnTo>
                      <a:pt x="334" y="0"/>
                    </a:lnTo>
                    <a:lnTo>
                      <a:pt x="667" y="451"/>
                    </a:lnTo>
                    <a:lnTo>
                      <a:pt x="667" y="12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Oval 174">
                <a:extLst>
                  <a:ext uri="{FF2B5EF4-FFF2-40B4-BE49-F238E27FC236}">
                    <a16:creationId xmlns:a16="http://schemas.microsoft.com/office/drawing/2014/main" id="{0CEAA752-93AA-7949-BA99-F5BBB83BD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2316163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Oval 175">
                <a:extLst>
                  <a:ext uri="{FF2B5EF4-FFF2-40B4-BE49-F238E27FC236}">
                    <a16:creationId xmlns:a16="http://schemas.microsoft.com/office/drawing/2014/main" id="{2067BBF0-EDF6-DF4C-BB89-1E5046598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2316163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Oval 176">
                <a:extLst>
                  <a:ext uri="{FF2B5EF4-FFF2-40B4-BE49-F238E27FC236}">
                    <a16:creationId xmlns:a16="http://schemas.microsoft.com/office/drawing/2014/main" id="{0409F08B-C050-FD44-9A13-A64C9F773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2679700"/>
                <a:ext cx="255588" cy="2555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Oval 177">
                <a:extLst>
                  <a:ext uri="{FF2B5EF4-FFF2-40B4-BE49-F238E27FC236}">
                    <a16:creationId xmlns:a16="http://schemas.microsoft.com/office/drawing/2014/main" id="{E9CCC9F9-EB02-FE4B-82D4-4FB451401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2679700"/>
                <a:ext cx="255588" cy="25558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Oval 178">
                <a:extLst>
                  <a:ext uri="{FF2B5EF4-FFF2-40B4-BE49-F238E27FC236}">
                    <a16:creationId xmlns:a16="http://schemas.microsoft.com/office/drawing/2014/main" id="{30F6F6D3-9186-104C-8105-03D81BFDC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8413" y="3044825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Oval 179">
                <a:extLst>
                  <a:ext uri="{FF2B5EF4-FFF2-40B4-BE49-F238E27FC236}">
                    <a16:creationId xmlns:a16="http://schemas.microsoft.com/office/drawing/2014/main" id="{F35A6722-550B-B54D-9973-2A2652DF3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1475" y="3044825"/>
                <a:ext cx="255588" cy="25717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13F3917-5FAF-3648-907D-C337F53216E1}"/>
                </a:ext>
              </a:extLst>
            </p:cNvPr>
            <p:cNvSpPr/>
            <p:nvPr/>
          </p:nvSpPr>
          <p:spPr>
            <a:xfrm>
              <a:off x="-188396" y="4749894"/>
              <a:ext cx="9283615" cy="603657"/>
            </a:xfrm>
            <a:prstGeom prst="rect">
              <a:avLst/>
            </a:prstGeom>
            <a:solidFill>
              <a:srgbClr val="8AC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B7860087-2A81-3C4F-9C5E-C2F679535289}"/>
              </a:ext>
            </a:extLst>
          </p:cNvPr>
          <p:cNvGrpSpPr/>
          <p:nvPr/>
        </p:nvGrpSpPr>
        <p:grpSpPr>
          <a:xfrm>
            <a:off x="6612149" y="1576570"/>
            <a:ext cx="4447878" cy="1176566"/>
            <a:chOff x="5669176" y="1576570"/>
            <a:chExt cx="4447878" cy="1176566"/>
          </a:xfrm>
        </p:grpSpPr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096BAE3A-9A39-414D-B85D-65EA55040F70}"/>
                </a:ext>
              </a:extLst>
            </p:cNvPr>
            <p:cNvSpPr txBox="1"/>
            <p:nvPr/>
          </p:nvSpPr>
          <p:spPr>
            <a:xfrm>
              <a:off x="6477858" y="2489218"/>
              <a:ext cx="3609702" cy="2639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4"/>
                </a:rPr>
                <a:t>https://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4"/>
                </a:rPr>
                <a:t>europa.eu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4"/>
                </a:rPr>
                <a:t>/!rx34Dt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3FBA607C-6B6F-A845-9473-99A92F272047}"/>
                </a:ext>
              </a:extLst>
            </p:cNvPr>
            <p:cNvGrpSpPr/>
            <p:nvPr/>
          </p:nvGrpSpPr>
          <p:grpSpPr>
            <a:xfrm>
              <a:off x="5920070" y="1576570"/>
              <a:ext cx="4196984" cy="840230"/>
              <a:chOff x="789460" y="1735824"/>
              <a:chExt cx="4196984" cy="840230"/>
            </a:xfrm>
          </p:grpSpPr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E53E2FF8-F908-2A4B-BFE0-05D8D6210225}"/>
                  </a:ext>
                </a:extLst>
              </p:cNvPr>
              <p:cNvSpPr txBox="1"/>
              <p:nvPr/>
            </p:nvSpPr>
            <p:spPr>
              <a:xfrm>
                <a:off x="1376742" y="1735824"/>
                <a:ext cx="360970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ea typeface="+mn-ea"/>
                    <a:cs typeface="Arial" panose="020B0604020202020204" pitchFamily="34" charset="0"/>
                  </a:rPr>
                  <a:t>Further info, planning of new calls, recorded webinars and videos available on the IF Website: 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6" name="Shape 2540">
                <a:extLst>
                  <a:ext uri="{FF2B5EF4-FFF2-40B4-BE49-F238E27FC236}">
                    <a16:creationId xmlns:a16="http://schemas.microsoft.com/office/drawing/2014/main" id="{C680F787-C7DD-B146-96C0-A5A6F1963B09}"/>
                  </a:ext>
                </a:extLst>
              </p:cNvPr>
              <p:cNvSpPr/>
              <p:nvPr/>
            </p:nvSpPr>
            <p:spPr>
              <a:xfrm>
                <a:off x="789460" y="2027539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marL="0" marR="0" lvl="0" indent="0" algn="l" defTabSz="2285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EC Square Sans Pro" panose="020B0506040000020004" pitchFamily="34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  <p:pic>
          <p:nvPicPr>
            <p:cNvPr id="432" name="Picture 431">
              <a:extLst>
                <a:ext uri="{FF2B5EF4-FFF2-40B4-BE49-F238E27FC236}">
                  <a16:creationId xmlns:a16="http://schemas.microsoft.com/office/drawing/2014/main" id="{55E0E466-2B50-2C4F-A856-A660A5A06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76" y="1588439"/>
              <a:ext cx="684199" cy="750146"/>
            </a:xfrm>
            <a:prstGeom prst="rect">
              <a:avLst/>
            </a:prstGeom>
          </p:spPr>
        </p:pic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D2DE7DA2-70F3-7047-9633-7DACC1ECCFA4}"/>
              </a:ext>
            </a:extLst>
          </p:cNvPr>
          <p:cNvGrpSpPr/>
          <p:nvPr/>
        </p:nvGrpSpPr>
        <p:grpSpPr>
          <a:xfrm>
            <a:off x="6598128" y="2849488"/>
            <a:ext cx="4432405" cy="791818"/>
            <a:chOff x="5684649" y="2960349"/>
            <a:chExt cx="4432405" cy="791818"/>
          </a:xfrm>
        </p:grpSpPr>
        <p:pic>
          <p:nvPicPr>
            <p:cNvPr id="433" name="Picture 432">
              <a:extLst>
                <a:ext uri="{FF2B5EF4-FFF2-40B4-BE49-F238E27FC236}">
                  <a16:creationId xmlns:a16="http://schemas.microsoft.com/office/drawing/2014/main" id="{6119AF90-3DA4-7147-8B4D-3E6D1BAD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649" y="2960349"/>
              <a:ext cx="660728" cy="726004"/>
            </a:xfrm>
            <a:prstGeom prst="rect">
              <a:avLst/>
            </a:prstGeom>
          </p:spPr>
        </p:pic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F18AE3C9-D954-4C43-BC23-D941531E72DB}"/>
                </a:ext>
              </a:extLst>
            </p:cNvPr>
            <p:cNvSpPr txBox="1"/>
            <p:nvPr/>
          </p:nvSpPr>
          <p:spPr>
            <a:xfrm>
              <a:off x="6507352" y="3128964"/>
              <a:ext cx="3609702" cy="2619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</a:rPr>
                <a:t>Innovation Fund - YouTube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D353854E-B260-F640-9269-BE565566CFCE}"/>
                </a:ext>
              </a:extLst>
            </p:cNvPr>
            <p:cNvSpPr txBox="1"/>
            <p:nvPr/>
          </p:nvSpPr>
          <p:spPr>
            <a:xfrm>
              <a:off x="6507352" y="3488249"/>
              <a:ext cx="3609702" cy="2639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4EA2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7"/>
                </a:rPr>
                <a:t>https://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4EA2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7"/>
                </a:rPr>
                <a:t>bit.ly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4EA2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 panose="020B0604020202020204" pitchFamily="34" charset="0"/>
                  <a:hlinkClick r:id="rId7"/>
                </a:rPr>
                <a:t>/2WxK8w7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40" name="Picture 439">
            <a:extLst>
              <a:ext uri="{FF2B5EF4-FFF2-40B4-BE49-F238E27FC236}">
                <a16:creationId xmlns:a16="http://schemas.microsoft.com/office/drawing/2014/main" id="{96E6D808-4B3C-1F49-A2AB-7A207F700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2" y="1520578"/>
            <a:ext cx="684199" cy="750146"/>
          </a:xfrm>
          <a:prstGeom prst="rect">
            <a:avLst/>
          </a:prstGeom>
        </p:spPr>
      </p:pic>
      <p:pic>
        <p:nvPicPr>
          <p:cNvPr id="442" name="Picture 441" descr="Icon&#10;&#10;Description automatically generated">
            <a:extLst>
              <a:ext uri="{FF2B5EF4-FFF2-40B4-BE49-F238E27FC236}">
                <a16:creationId xmlns:a16="http://schemas.microsoft.com/office/drawing/2014/main" id="{84E91E8B-1BD5-2747-8304-7BD45D641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91" y="-1601839"/>
            <a:ext cx="1739900" cy="1333500"/>
          </a:xfrm>
          <a:prstGeom prst="rect">
            <a:avLst/>
          </a:prstGeom>
        </p:spPr>
      </p:pic>
      <p:pic>
        <p:nvPicPr>
          <p:cNvPr id="446" name="Picture 445" descr="Text&#10;&#10;Description automatically generated with low confidence">
            <a:extLst>
              <a:ext uri="{FF2B5EF4-FFF2-40B4-BE49-F238E27FC236}">
                <a16:creationId xmlns:a16="http://schemas.microsoft.com/office/drawing/2014/main" id="{1ACCF1EB-312A-D645-88BD-8105920587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8" y="6105837"/>
            <a:ext cx="4619678" cy="104255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48EFBB5-4873-D241-B289-F0F66E1F90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33" y="4597650"/>
            <a:ext cx="825500" cy="1600200"/>
          </a:xfrm>
          <a:prstGeom prst="rect">
            <a:avLst/>
          </a:prstGeom>
        </p:spPr>
      </p:pic>
      <p:pic>
        <p:nvPicPr>
          <p:cNvPr id="425" name="Picture 424" descr="Icon&#10;&#10;Description automatically generated">
            <a:extLst>
              <a:ext uri="{FF2B5EF4-FFF2-40B4-BE49-F238E27FC236}">
                <a16:creationId xmlns:a16="http://schemas.microsoft.com/office/drawing/2014/main" id="{AE2AB773-7C1B-4047-8049-9454A419E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3" y="4942061"/>
            <a:ext cx="651605" cy="1263112"/>
          </a:xfrm>
          <a:prstGeom prst="rect">
            <a:avLst/>
          </a:prstGeom>
        </p:spPr>
      </p:pic>
      <p:pic>
        <p:nvPicPr>
          <p:cNvPr id="429" name="Picture 428" descr="Icon&#10;&#10;Description automatically generated">
            <a:extLst>
              <a:ext uri="{FF2B5EF4-FFF2-40B4-BE49-F238E27FC236}">
                <a16:creationId xmlns:a16="http://schemas.microsoft.com/office/drawing/2014/main" id="{B349E061-B8B7-AF46-873E-5DC8C5599B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95" y="4417180"/>
            <a:ext cx="923076" cy="178934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8FA9027-78E5-FB43-AE7D-7C872C8CA6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51" y="5567171"/>
            <a:ext cx="1867194" cy="8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F9360-8970-DB40-A8EE-1DAF457DF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551090"/>
              </p:ext>
            </p:extLst>
          </p:nvPr>
        </p:nvGraphicFramePr>
        <p:xfrm>
          <a:off x="853543" y="1693963"/>
          <a:ext cx="8919722" cy="416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5858B7F6-777E-C545-851E-0D6D34A0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fr-BE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2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66326" y="362781"/>
            <a:ext cx="10972800" cy="9366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Key features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9996283"/>
              </p:ext>
            </p:extLst>
          </p:nvPr>
        </p:nvGraphicFramePr>
        <p:xfrm>
          <a:off x="1127090" y="1484784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0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704E0B-A68F-E343-BDA9-5A901B7F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do we finance?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8548" y="1441522"/>
            <a:ext cx="2079947" cy="1683524"/>
          </a:xfrm>
          <a:prstGeom prst="roundRect">
            <a:avLst/>
          </a:prstGeom>
          <a:solidFill>
            <a:srgbClr val="6AB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60% of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relevant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39621" y="2806386"/>
            <a:ext cx="1039974" cy="576175"/>
          </a:xfrm>
          <a:prstGeom prst="straightConnector1">
            <a:avLst/>
          </a:prstGeom>
          <a:ln w="857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81467" y="2775812"/>
            <a:ext cx="735955" cy="637321"/>
          </a:xfrm>
          <a:prstGeom prst="straightConnector1">
            <a:avLst/>
          </a:prstGeom>
          <a:ln w="857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169826" y="3623835"/>
            <a:ext cx="4350894" cy="805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Large-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18988" y="3722426"/>
            <a:ext cx="4315062" cy="751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Small-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</a:t>
            </a:r>
            <a:r>
              <a:rPr kumimoji="0" lang="fr-BE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59206" y="4812887"/>
            <a:ext cx="2079947" cy="1683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 </a:t>
            </a: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lang="en-US" dirty="0" smtClean="0"/>
              <a:t>additional costs resulting from application </a:t>
            </a:r>
            <a:r>
              <a:rPr lang="en-US" dirty="0"/>
              <a:t>of the innovative </a:t>
            </a:r>
            <a:r>
              <a:rPr lang="en-US" dirty="0" smtClean="0"/>
              <a:t>technology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8988" y="4820908"/>
            <a:ext cx="2079947" cy="1683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Relevant</a:t>
            </a:r>
            <a:r>
              <a:rPr kumimoji="0" lang="fr-BE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  <a:r>
              <a:rPr kumimoji="0" lang="fr-BE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total </a:t>
            </a:r>
            <a:r>
              <a:rPr kumimoji="0" lang="fr-BE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</a:t>
            </a:r>
            <a:r>
              <a:rPr kumimoji="0" lang="fr-BE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CAPEX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54103" y="4820908"/>
            <a:ext cx="2079947" cy="1683524"/>
          </a:xfrm>
          <a:prstGeom prst="roundRect">
            <a:avLst/>
          </a:prstGeom>
          <a:solidFill>
            <a:srgbClr val="33A4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 EUR 4.5 mn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0773" y="4812887"/>
            <a:ext cx="2079947" cy="1683524"/>
          </a:xfrm>
          <a:prstGeom prst="roundRect">
            <a:avLst/>
          </a:prstGeom>
          <a:solidFill>
            <a:srgbClr val="33A4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Both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CAPEX and OPEX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DEE90-5661-B445-9436-B4A70F45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D8BCA76-F6BA-9E44-AAF6-35050FBA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t"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Grant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Disbursement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" descr="page10image323401344">
            <a:extLst>
              <a:ext uri="{FF2B5EF4-FFF2-40B4-BE49-F238E27FC236}">
                <a16:creationId xmlns:a16="http://schemas.microsoft.com/office/drawing/2014/main" id="{5CEB424C-E218-284F-B73D-31DF749C2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15458" b="10650"/>
          <a:stretch/>
        </p:blipFill>
        <p:spPr bwMode="auto">
          <a:xfrm>
            <a:off x="1573822" y="1730070"/>
            <a:ext cx="8889651" cy="391510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98183" y="2004293"/>
            <a:ext cx="683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noProof="0" dirty="0" smtClean="0">
                <a:solidFill>
                  <a:srgbClr val="2E8868"/>
                </a:solidFill>
                <a:latin typeface="Arial"/>
              </a:rPr>
              <a:t>10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E88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58B7F6-777E-C545-851E-0D6D34A0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dirty="0" smtClean="0"/>
              <a:t>Award Criteria</a:t>
            </a:r>
            <a:endParaRPr lang="en-GB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193C234-5958-3648-A590-1CA784AE303A}"/>
              </a:ext>
            </a:extLst>
          </p:cNvPr>
          <p:cNvGrpSpPr/>
          <p:nvPr/>
        </p:nvGrpSpPr>
        <p:grpSpPr>
          <a:xfrm>
            <a:off x="855406" y="1486524"/>
            <a:ext cx="11154809" cy="4019541"/>
            <a:chOff x="176889" y="1517373"/>
            <a:chExt cx="11828431" cy="406179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623005D-F96C-F249-837F-73525797DDAC}"/>
                </a:ext>
              </a:extLst>
            </p:cNvPr>
            <p:cNvSpPr/>
            <p:nvPr/>
          </p:nvSpPr>
          <p:spPr>
            <a:xfrm>
              <a:off x="176889" y="1517373"/>
              <a:ext cx="11828431" cy="4061791"/>
            </a:xfrm>
            <a:prstGeom prst="roundRect">
              <a:avLst/>
            </a:prstGeom>
            <a:solidFill>
              <a:srgbClr val="FFFFFF">
                <a:alpha val="56863"/>
              </a:srgbClr>
            </a:solidFill>
            <a:ln w="38100" cap="flat" cmpd="sng" algn="ctr">
              <a:solidFill>
                <a:srgbClr val="FFDD8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C07C0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7B38A6F-0043-8F42-AABF-094E388FCEA9}"/>
                </a:ext>
              </a:extLst>
            </p:cNvPr>
            <p:cNvGrpSpPr/>
            <p:nvPr/>
          </p:nvGrpSpPr>
          <p:grpSpPr>
            <a:xfrm>
              <a:off x="424074" y="1787604"/>
              <a:ext cx="11343852" cy="3128037"/>
              <a:chOff x="397125" y="3205586"/>
              <a:chExt cx="11343852" cy="312803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1AC5090-EF19-9740-B2F8-0BA3A55F384E}"/>
                  </a:ext>
                </a:extLst>
              </p:cNvPr>
              <p:cNvGrpSpPr/>
              <p:nvPr/>
            </p:nvGrpSpPr>
            <p:grpSpPr>
              <a:xfrm>
                <a:off x="397125" y="3205586"/>
                <a:ext cx="9051675" cy="3128037"/>
                <a:chOff x="750650" y="2450592"/>
                <a:chExt cx="10702147" cy="3128037"/>
              </a:xfrm>
            </p:grpSpPr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F8CF8FAA-1D9E-FD41-A6D0-C5EB68A496D9}"/>
                    </a:ext>
                  </a:extLst>
                </p:cNvPr>
                <p:cNvSpPr/>
                <p:nvPr/>
              </p:nvSpPr>
              <p:spPr>
                <a:xfrm>
                  <a:off x="842090" y="2661552"/>
                  <a:ext cx="2377306" cy="2917077"/>
                </a:xfrm>
                <a:custGeom>
                  <a:avLst/>
                  <a:gdLst>
                    <a:gd name="connsiteX0" fmla="*/ 0 w 2377306"/>
                    <a:gd name="connsiteY0" fmla="*/ 396226 h 2582015"/>
                    <a:gd name="connsiteX1" fmla="*/ 396226 w 2377306"/>
                    <a:gd name="connsiteY1" fmla="*/ 0 h 2582015"/>
                    <a:gd name="connsiteX2" fmla="*/ 1981080 w 2377306"/>
                    <a:gd name="connsiteY2" fmla="*/ 0 h 2582015"/>
                    <a:gd name="connsiteX3" fmla="*/ 2377306 w 2377306"/>
                    <a:gd name="connsiteY3" fmla="*/ 396226 h 2582015"/>
                    <a:gd name="connsiteX4" fmla="*/ 2377306 w 2377306"/>
                    <a:gd name="connsiteY4" fmla="*/ 2185789 h 2582015"/>
                    <a:gd name="connsiteX5" fmla="*/ 1981080 w 2377306"/>
                    <a:gd name="connsiteY5" fmla="*/ 2582015 h 2582015"/>
                    <a:gd name="connsiteX6" fmla="*/ 396226 w 2377306"/>
                    <a:gd name="connsiteY6" fmla="*/ 2582015 h 2582015"/>
                    <a:gd name="connsiteX7" fmla="*/ 0 w 2377306"/>
                    <a:gd name="connsiteY7" fmla="*/ 2185789 h 2582015"/>
                    <a:gd name="connsiteX8" fmla="*/ 0 w 2377306"/>
                    <a:gd name="connsiteY8" fmla="*/ 396226 h 258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2582015">
                      <a:moveTo>
                        <a:pt x="0" y="396226"/>
                      </a:moveTo>
                      <a:cubicBezTo>
                        <a:pt x="0" y="177396"/>
                        <a:pt x="177396" y="0"/>
                        <a:pt x="396226" y="0"/>
                      </a:cubicBezTo>
                      <a:lnTo>
                        <a:pt x="1981080" y="0"/>
                      </a:lnTo>
                      <a:cubicBezTo>
                        <a:pt x="2199910" y="0"/>
                        <a:pt x="2377306" y="177396"/>
                        <a:pt x="2377306" y="396226"/>
                      </a:cubicBezTo>
                      <a:lnTo>
                        <a:pt x="2377306" y="2185789"/>
                      </a:lnTo>
                      <a:cubicBezTo>
                        <a:pt x="2377306" y="2404619"/>
                        <a:pt x="2199910" y="2582015"/>
                        <a:pt x="1981080" y="2582015"/>
                      </a:cubicBezTo>
                      <a:lnTo>
                        <a:pt x="396226" y="2582015"/>
                      </a:lnTo>
                      <a:cubicBezTo>
                        <a:pt x="177396" y="2582015"/>
                        <a:pt x="0" y="2404619"/>
                        <a:pt x="0" y="2185789"/>
                      </a:cubicBezTo>
                      <a:lnTo>
                        <a:pt x="0" y="396226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</a:sysClr>
                </a:solidFill>
                <a:ln w="38100" cap="flat" cmpd="sng" algn="ctr">
                  <a:solidFill>
                    <a:srgbClr val="D9F385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72000" tIns="222731" rIns="72000" bIns="276071" numCol="1" spcCol="1270" anchor="t" anchorCtr="0">
                  <a:noAutofit/>
                </a:bodyPr>
                <a:lstStyle/>
                <a:p>
                  <a:pPr marL="228600" lvl="1" indent="-228600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"/>
                    <a:defRPr/>
                  </a:pPr>
                  <a:r>
                    <a:rPr lang="en-GB" sz="2000" kern="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Beyond </a:t>
                  </a: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state-</a:t>
                  </a:r>
                </a:p>
                <a:p>
                  <a:pPr marL="228600" lvl="1" indent="-228600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"/>
                    <a:defRPr/>
                  </a:pP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First-of-a-kind project at commercial scale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11E19886-853B-2948-9620-5B7984A1AA3D}"/>
                    </a:ext>
                  </a:extLst>
                </p:cNvPr>
                <p:cNvSpPr/>
                <p:nvPr/>
              </p:nvSpPr>
              <p:spPr>
                <a:xfrm>
                  <a:off x="3552218" y="2661552"/>
                  <a:ext cx="2377306" cy="2917077"/>
                </a:xfrm>
                <a:custGeom>
                  <a:avLst/>
                  <a:gdLst>
                    <a:gd name="connsiteX0" fmla="*/ 0 w 2377306"/>
                    <a:gd name="connsiteY0" fmla="*/ 396226 h 2582015"/>
                    <a:gd name="connsiteX1" fmla="*/ 396226 w 2377306"/>
                    <a:gd name="connsiteY1" fmla="*/ 0 h 2582015"/>
                    <a:gd name="connsiteX2" fmla="*/ 1981080 w 2377306"/>
                    <a:gd name="connsiteY2" fmla="*/ 0 h 2582015"/>
                    <a:gd name="connsiteX3" fmla="*/ 2377306 w 2377306"/>
                    <a:gd name="connsiteY3" fmla="*/ 396226 h 2582015"/>
                    <a:gd name="connsiteX4" fmla="*/ 2377306 w 2377306"/>
                    <a:gd name="connsiteY4" fmla="*/ 2185789 h 2582015"/>
                    <a:gd name="connsiteX5" fmla="*/ 1981080 w 2377306"/>
                    <a:gd name="connsiteY5" fmla="*/ 2582015 h 2582015"/>
                    <a:gd name="connsiteX6" fmla="*/ 396226 w 2377306"/>
                    <a:gd name="connsiteY6" fmla="*/ 2582015 h 2582015"/>
                    <a:gd name="connsiteX7" fmla="*/ 0 w 2377306"/>
                    <a:gd name="connsiteY7" fmla="*/ 2185789 h 2582015"/>
                    <a:gd name="connsiteX8" fmla="*/ 0 w 2377306"/>
                    <a:gd name="connsiteY8" fmla="*/ 396226 h 258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2582015">
                      <a:moveTo>
                        <a:pt x="0" y="396226"/>
                      </a:moveTo>
                      <a:cubicBezTo>
                        <a:pt x="0" y="177396"/>
                        <a:pt x="177396" y="0"/>
                        <a:pt x="396226" y="0"/>
                      </a:cubicBezTo>
                      <a:lnTo>
                        <a:pt x="1981080" y="0"/>
                      </a:lnTo>
                      <a:cubicBezTo>
                        <a:pt x="2199910" y="0"/>
                        <a:pt x="2377306" y="177396"/>
                        <a:pt x="2377306" y="396226"/>
                      </a:cubicBezTo>
                      <a:lnTo>
                        <a:pt x="2377306" y="2185789"/>
                      </a:lnTo>
                      <a:cubicBezTo>
                        <a:pt x="2377306" y="2404619"/>
                        <a:pt x="2199910" y="2582015"/>
                        <a:pt x="1981080" y="2582015"/>
                      </a:cubicBezTo>
                      <a:lnTo>
                        <a:pt x="396226" y="2582015"/>
                      </a:lnTo>
                      <a:cubicBezTo>
                        <a:pt x="177396" y="2582015"/>
                        <a:pt x="0" y="2404619"/>
                        <a:pt x="0" y="2185789"/>
                      </a:cubicBezTo>
                      <a:lnTo>
                        <a:pt x="0" y="396226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</a:sysClr>
                </a:solidFill>
                <a:ln w="38100" cap="flat" cmpd="sng" algn="ctr">
                  <a:solidFill>
                    <a:srgbClr val="D9F385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72000" tIns="222731" rIns="72000" bIns="276071" numCol="1" spcCol="1270" anchor="t" anchorCtr="0">
                  <a:noAutofit/>
                </a:bodyPr>
                <a:lstStyle/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285750" lvl="1" indent="-285750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Absolute emissions avoidance</a:t>
                  </a:r>
                </a:p>
                <a:p>
                  <a:pPr marL="285750" lvl="1" indent="-285750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Relative emissions avoidance</a:t>
                  </a:r>
                  <a:endParaRPr lang="en-GB" sz="20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8067AF0B-25B2-9946-B99D-B6A3A0E9A298}"/>
                    </a:ext>
                  </a:extLst>
                </p:cNvPr>
                <p:cNvSpPr/>
                <p:nvPr/>
              </p:nvSpPr>
              <p:spPr>
                <a:xfrm>
                  <a:off x="6262348" y="2661552"/>
                  <a:ext cx="2377306" cy="2917077"/>
                </a:xfrm>
                <a:custGeom>
                  <a:avLst/>
                  <a:gdLst>
                    <a:gd name="connsiteX0" fmla="*/ 0 w 2377306"/>
                    <a:gd name="connsiteY0" fmla="*/ 396226 h 2582015"/>
                    <a:gd name="connsiteX1" fmla="*/ 396226 w 2377306"/>
                    <a:gd name="connsiteY1" fmla="*/ 0 h 2582015"/>
                    <a:gd name="connsiteX2" fmla="*/ 1981080 w 2377306"/>
                    <a:gd name="connsiteY2" fmla="*/ 0 h 2582015"/>
                    <a:gd name="connsiteX3" fmla="*/ 2377306 w 2377306"/>
                    <a:gd name="connsiteY3" fmla="*/ 396226 h 2582015"/>
                    <a:gd name="connsiteX4" fmla="*/ 2377306 w 2377306"/>
                    <a:gd name="connsiteY4" fmla="*/ 2185789 h 2582015"/>
                    <a:gd name="connsiteX5" fmla="*/ 1981080 w 2377306"/>
                    <a:gd name="connsiteY5" fmla="*/ 2582015 h 2582015"/>
                    <a:gd name="connsiteX6" fmla="*/ 396226 w 2377306"/>
                    <a:gd name="connsiteY6" fmla="*/ 2582015 h 2582015"/>
                    <a:gd name="connsiteX7" fmla="*/ 0 w 2377306"/>
                    <a:gd name="connsiteY7" fmla="*/ 2185789 h 2582015"/>
                    <a:gd name="connsiteX8" fmla="*/ 0 w 2377306"/>
                    <a:gd name="connsiteY8" fmla="*/ 396226 h 258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2582015">
                      <a:moveTo>
                        <a:pt x="0" y="396226"/>
                      </a:moveTo>
                      <a:cubicBezTo>
                        <a:pt x="0" y="177396"/>
                        <a:pt x="177396" y="0"/>
                        <a:pt x="396226" y="0"/>
                      </a:cubicBezTo>
                      <a:lnTo>
                        <a:pt x="1981080" y="0"/>
                      </a:lnTo>
                      <a:cubicBezTo>
                        <a:pt x="2199910" y="0"/>
                        <a:pt x="2377306" y="177396"/>
                        <a:pt x="2377306" y="396226"/>
                      </a:cubicBezTo>
                      <a:lnTo>
                        <a:pt x="2377306" y="2185789"/>
                      </a:lnTo>
                      <a:cubicBezTo>
                        <a:pt x="2377306" y="2404619"/>
                        <a:pt x="2199910" y="2582015"/>
                        <a:pt x="1981080" y="2582015"/>
                      </a:cubicBezTo>
                      <a:lnTo>
                        <a:pt x="396226" y="2582015"/>
                      </a:lnTo>
                      <a:cubicBezTo>
                        <a:pt x="177396" y="2582015"/>
                        <a:pt x="0" y="2404619"/>
                        <a:pt x="0" y="2185789"/>
                      </a:cubicBezTo>
                      <a:lnTo>
                        <a:pt x="0" y="396226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</a:sysClr>
                </a:solidFill>
                <a:ln w="38100" cap="flat" cmpd="sng" algn="ctr">
                  <a:solidFill>
                    <a:srgbClr val="D9F385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72000" tIns="222731" rIns="72000" bIns="276071" numCol="1" spcCol="1270" anchor="t" anchorCtr="0">
                  <a:noAutofit/>
                </a:bodyPr>
                <a:lstStyle/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Technical</a:t>
                  </a: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maturity</a:t>
                  </a: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lang="en-GB" sz="2000" kern="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Calibri" panose="020F0502020204030204"/>
                    </a:rPr>
                    <a:t>Operational maturity</a:t>
                  </a: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Financial maturity</a:t>
                  </a: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5E50F96E-D3EF-0A48-BCD9-19428D6D1515}"/>
                    </a:ext>
                  </a:extLst>
                </p:cNvPr>
                <p:cNvSpPr/>
                <p:nvPr/>
              </p:nvSpPr>
              <p:spPr>
                <a:xfrm>
                  <a:off x="8972477" y="2661552"/>
                  <a:ext cx="2377306" cy="2917077"/>
                </a:xfrm>
                <a:custGeom>
                  <a:avLst/>
                  <a:gdLst>
                    <a:gd name="connsiteX0" fmla="*/ 0 w 2377306"/>
                    <a:gd name="connsiteY0" fmla="*/ 396226 h 2582015"/>
                    <a:gd name="connsiteX1" fmla="*/ 396226 w 2377306"/>
                    <a:gd name="connsiteY1" fmla="*/ 0 h 2582015"/>
                    <a:gd name="connsiteX2" fmla="*/ 1981080 w 2377306"/>
                    <a:gd name="connsiteY2" fmla="*/ 0 h 2582015"/>
                    <a:gd name="connsiteX3" fmla="*/ 2377306 w 2377306"/>
                    <a:gd name="connsiteY3" fmla="*/ 396226 h 2582015"/>
                    <a:gd name="connsiteX4" fmla="*/ 2377306 w 2377306"/>
                    <a:gd name="connsiteY4" fmla="*/ 2185789 h 2582015"/>
                    <a:gd name="connsiteX5" fmla="*/ 1981080 w 2377306"/>
                    <a:gd name="connsiteY5" fmla="*/ 2582015 h 2582015"/>
                    <a:gd name="connsiteX6" fmla="*/ 396226 w 2377306"/>
                    <a:gd name="connsiteY6" fmla="*/ 2582015 h 2582015"/>
                    <a:gd name="connsiteX7" fmla="*/ 0 w 2377306"/>
                    <a:gd name="connsiteY7" fmla="*/ 2185789 h 2582015"/>
                    <a:gd name="connsiteX8" fmla="*/ 0 w 2377306"/>
                    <a:gd name="connsiteY8" fmla="*/ 396226 h 258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2582015">
                      <a:moveTo>
                        <a:pt x="0" y="396226"/>
                      </a:moveTo>
                      <a:cubicBezTo>
                        <a:pt x="0" y="177396"/>
                        <a:pt x="177396" y="0"/>
                        <a:pt x="396226" y="0"/>
                      </a:cubicBezTo>
                      <a:lnTo>
                        <a:pt x="1981080" y="0"/>
                      </a:lnTo>
                      <a:cubicBezTo>
                        <a:pt x="2199910" y="0"/>
                        <a:pt x="2377306" y="177396"/>
                        <a:pt x="2377306" y="396226"/>
                      </a:cubicBezTo>
                      <a:lnTo>
                        <a:pt x="2377306" y="2185789"/>
                      </a:lnTo>
                      <a:cubicBezTo>
                        <a:pt x="2377306" y="2404619"/>
                        <a:pt x="2199910" y="2582015"/>
                        <a:pt x="1981080" y="2582015"/>
                      </a:cubicBezTo>
                      <a:lnTo>
                        <a:pt x="396226" y="2582015"/>
                      </a:lnTo>
                      <a:cubicBezTo>
                        <a:pt x="177396" y="2582015"/>
                        <a:pt x="0" y="2404619"/>
                        <a:pt x="0" y="2185789"/>
                      </a:cubicBezTo>
                      <a:lnTo>
                        <a:pt x="0" y="396226"/>
                      </a:lnTo>
                      <a:close/>
                    </a:path>
                  </a:pathLst>
                </a:custGeom>
                <a:solidFill>
                  <a:sysClr val="window" lastClr="FFFFFF">
                    <a:alpha val="90000"/>
                  </a:sysClr>
                </a:solidFill>
                <a:ln w="38100" cap="flat" cmpd="sng" algn="ctr">
                  <a:solidFill>
                    <a:srgbClr val="D9F385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72000" tIns="222731" rIns="72000" bIns="276071" numCol="1" spcCol="1270" anchor="t" anchorCtr="0">
                  <a:noAutofit/>
                </a:bodyPr>
                <a:lstStyle/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Market</a:t>
                  </a:r>
                  <a:r>
                    <a:rPr kumimoji="0" lang="en-GB" sz="20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potential</a:t>
                  </a: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GB" sz="2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Project </a:t>
                  </a:r>
                  <a:r>
                    <a:rPr kumimoji="0" lang="en-GB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&amp; regional level</a:t>
                  </a: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GB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Sector level</a:t>
                  </a:r>
                </a:p>
                <a:p>
                  <a:pPr marL="228600" marR="0" lvl="1" indent="-228600" algn="l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GB" sz="20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Economy level</a:t>
                  </a: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28030F3E-9B46-BC46-8D65-3B6968D045A0}"/>
                    </a:ext>
                  </a:extLst>
                </p:cNvPr>
                <p:cNvSpPr/>
                <p:nvPr/>
              </p:nvSpPr>
              <p:spPr>
                <a:xfrm>
                  <a:off x="750650" y="2450593"/>
                  <a:ext cx="2571760" cy="658368"/>
                </a:xfrm>
                <a:custGeom>
                  <a:avLst/>
                  <a:gdLst>
                    <a:gd name="connsiteX0" fmla="*/ 0 w 2377306"/>
                    <a:gd name="connsiteY0" fmla="*/ 120002 h 720000"/>
                    <a:gd name="connsiteX1" fmla="*/ 120002 w 2377306"/>
                    <a:gd name="connsiteY1" fmla="*/ 0 h 720000"/>
                    <a:gd name="connsiteX2" fmla="*/ 2257304 w 2377306"/>
                    <a:gd name="connsiteY2" fmla="*/ 0 h 720000"/>
                    <a:gd name="connsiteX3" fmla="*/ 2377306 w 2377306"/>
                    <a:gd name="connsiteY3" fmla="*/ 120002 h 720000"/>
                    <a:gd name="connsiteX4" fmla="*/ 2377306 w 2377306"/>
                    <a:gd name="connsiteY4" fmla="*/ 599998 h 720000"/>
                    <a:gd name="connsiteX5" fmla="*/ 2257304 w 2377306"/>
                    <a:gd name="connsiteY5" fmla="*/ 720000 h 720000"/>
                    <a:gd name="connsiteX6" fmla="*/ 120002 w 2377306"/>
                    <a:gd name="connsiteY6" fmla="*/ 720000 h 720000"/>
                    <a:gd name="connsiteX7" fmla="*/ 0 w 2377306"/>
                    <a:gd name="connsiteY7" fmla="*/ 599998 h 720000"/>
                    <a:gd name="connsiteX8" fmla="*/ 0 w 2377306"/>
                    <a:gd name="connsiteY8" fmla="*/ 120002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720000">
                      <a:moveTo>
                        <a:pt x="0" y="120002"/>
                      </a:moveTo>
                      <a:cubicBezTo>
                        <a:pt x="0" y="53727"/>
                        <a:pt x="53727" y="0"/>
                        <a:pt x="120002" y="0"/>
                      </a:cubicBezTo>
                      <a:lnTo>
                        <a:pt x="2257304" y="0"/>
                      </a:lnTo>
                      <a:cubicBezTo>
                        <a:pt x="2323579" y="0"/>
                        <a:pt x="2377306" y="53727"/>
                        <a:pt x="2377306" y="120002"/>
                      </a:cubicBezTo>
                      <a:lnTo>
                        <a:pt x="2377306" y="599998"/>
                      </a:lnTo>
                      <a:cubicBezTo>
                        <a:pt x="2377306" y="666273"/>
                        <a:pt x="2323579" y="720000"/>
                        <a:pt x="2257304" y="720000"/>
                      </a:cubicBezTo>
                      <a:lnTo>
                        <a:pt x="120002" y="720000"/>
                      </a:lnTo>
                      <a:cubicBezTo>
                        <a:pt x="53727" y="720000"/>
                        <a:pt x="0" y="666273"/>
                        <a:pt x="0" y="599998"/>
                      </a:cubicBezTo>
                      <a:lnTo>
                        <a:pt x="0" y="120002"/>
                      </a:lnTo>
                      <a:close/>
                    </a:path>
                  </a:pathLst>
                </a:custGeom>
                <a:solidFill>
                  <a:srgbClr val="D9F385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12948" tIns="136748" rIns="212948" bIns="136748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GB" sz="2000" b="1" kern="0" dirty="0" smtClean="0">
                      <a:solidFill>
                        <a:srgbClr val="1E8388"/>
                      </a:solidFill>
                      <a:latin typeface="Calibri" panose="020F0502020204030204"/>
                    </a:rPr>
                    <a:t>DEGREE OF INNOVATION</a:t>
                  </a:r>
                  <a:endPara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838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4B67D872-E4FC-414C-98D6-76A5E1F2611D}"/>
                    </a:ext>
                  </a:extLst>
                </p:cNvPr>
                <p:cNvSpPr/>
                <p:nvPr/>
              </p:nvSpPr>
              <p:spPr>
                <a:xfrm>
                  <a:off x="3460779" y="2450592"/>
                  <a:ext cx="2571760" cy="658368"/>
                </a:xfrm>
                <a:custGeom>
                  <a:avLst/>
                  <a:gdLst>
                    <a:gd name="connsiteX0" fmla="*/ 0 w 2377306"/>
                    <a:gd name="connsiteY0" fmla="*/ 120002 h 720000"/>
                    <a:gd name="connsiteX1" fmla="*/ 120002 w 2377306"/>
                    <a:gd name="connsiteY1" fmla="*/ 0 h 720000"/>
                    <a:gd name="connsiteX2" fmla="*/ 2257304 w 2377306"/>
                    <a:gd name="connsiteY2" fmla="*/ 0 h 720000"/>
                    <a:gd name="connsiteX3" fmla="*/ 2377306 w 2377306"/>
                    <a:gd name="connsiteY3" fmla="*/ 120002 h 720000"/>
                    <a:gd name="connsiteX4" fmla="*/ 2377306 w 2377306"/>
                    <a:gd name="connsiteY4" fmla="*/ 599998 h 720000"/>
                    <a:gd name="connsiteX5" fmla="*/ 2257304 w 2377306"/>
                    <a:gd name="connsiteY5" fmla="*/ 720000 h 720000"/>
                    <a:gd name="connsiteX6" fmla="*/ 120002 w 2377306"/>
                    <a:gd name="connsiteY6" fmla="*/ 720000 h 720000"/>
                    <a:gd name="connsiteX7" fmla="*/ 0 w 2377306"/>
                    <a:gd name="connsiteY7" fmla="*/ 599998 h 720000"/>
                    <a:gd name="connsiteX8" fmla="*/ 0 w 2377306"/>
                    <a:gd name="connsiteY8" fmla="*/ 120002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720000">
                      <a:moveTo>
                        <a:pt x="0" y="120002"/>
                      </a:moveTo>
                      <a:cubicBezTo>
                        <a:pt x="0" y="53727"/>
                        <a:pt x="53727" y="0"/>
                        <a:pt x="120002" y="0"/>
                      </a:cubicBezTo>
                      <a:lnTo>
                        <a:pt x="2257304" y="0"/>
                      </a:lnTo>
                      <a:cubicBezTo>
                        <a:pt x="2323579" y="0"/>
                        <a:pt x="2377306" y="53727"/>
                        <a:pt x="2377306" y="120002"/>
                      </a:cubicBezTo>
                      <a:lnTo>
                        <a:pt x="2377306" y="599998"/>
                      </a:lnTo>
                      <a:cubicBezTo>
                        <a:pt x="2377306" y="666273"/>
                        <a:pt x="2323579" y="720000"/>
                        <a:pt x="2257304" y="720000"/>
                      </a:cubicBezTo>
                      <a:lnTo>
                        <a:pt x="120002" y="720000"/>
                      </a:lnTo>
                      <a:cubicBezTo>
                        <a:pt x="53727" y="720000"/>
                        <a:pt x="0" y="666273"/>
                        <a:pt x="0" y="599998"/>
                      </a:cubicBezTo>
                      <a:lnTo>
                        <a:pt x="0" y="120002"/>
                      </a:lnTo>
                      <a:close/>
                    </a:path>
                  </a:pathLst>
                </a:custGeom>
                <a:solidFill>
                  <a:srgbClr val="D9F385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12948" tIns="136748" rIns="212948" bIns="136748" numCol="1" spcCol="1270" anchor="ctr" anchorCtr="0">
                  <a:noAutofit/>
                </a:bodyPr>
                <a:lstStyle/>
                <a:p>
                  <a:pPr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GB" b="1" kern="0" dirty="0" smtClean="0">
                      <a:solidFill>
                        <a:srgbClr val="1E8388"/>
                      </a:solidFill>
                      <a:latin typeface="Calibri" panose="020F0502020204030204"/>
                    </a:rPr>
                    <a:t>GHG </a:t>
                  </a:r>
                  <a:r>
                    <a:rPr lang="en-GB" b="1" kern="0" dirty="0">
                      <a:solidFill>
                        <a:srgbClr val="1E8388"/>
                      </a:solidFill>
                      <a:latin typeface="Calibri" panose="020F0502020204030204"/>
                    </a:rPr>
                    <a:t>EMISSIONS </a:t>
                  </a:r>
                  <a:r>
                    <a:rPr lang="en-GB" b="1" kern="0" dirty="0" smtClean="0">
                      <a:solidFill>
                        <a:srgbClr val="1E8388"/>
                      </a:solidFill>
                      <a:latin typeface="Calibri" panose="020F0502020204030204"/>
                    </a:rPr>
                    <a:t>AVOIDANCE</a:t>
                  </a:r>
                  <a:endParaRPr lang="en-GB" b="1" kern="0" dirty="0">
                    <a:solidFill>
                      <a:srgbClr val="1E838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EA77D415-E3A6-4A47-85F5-34043FB6D261}"/>
                    </a:ext>
                  </a:extLst>
                </p:cNvPr>
                <p:cNvSpPr/>
                <p:nvPr/>
              </p:nvSpPr>
              <p:spPr>
                <a:xfrm>
                  <a:off x="6170908" y="2450592"/>
                  <a:ext cx="2571760" cy="658368"/>
                </a:xfrm>
                <a:custGeom>
                  <a:avLst/>
                  <a:gdLst>
                    <a:gd name="connsiteX0" fmla="*/ 0 w 2377306"/>
                    <a:gd name="connsiteY0" fmla="*/ 120002 h 720000"/>
                    <a:gd name="connsiteX1" fmla="*/ 120002 w 2377306"/>
                    <a:gd name="connsiteY1" fmla="*/ 0 h 720000"/>
                    <a:gd name="connsiteX2" fmla="*/ 2257304 w 2377306"/>
                    <a:gd name="connsiteY2" fmla="*/ 0 h 720000"/>
                    <a:gd name="connsiteX3" fmla="*/ 2377306 w 2377306"/>
                    <a:gd name="connsiteY3" fmla="*/ 120002 h 720000"/>
                    <a:gd name="connsiteX4" fmla="*/ 2377306 w 2377306"/>
                    <a:gd name="connsiteY4" fmla="*/ 599998 h 720000"/>
                    <a:gd name="connsiteX5" fmla="*/ 2257304 w 2377306"/>
                    <a:gd name="connsiteY5" fmla="*/ 720000 h 720000"/>
                    <a:gd name="connsiteX6" fmla="*/ 120002 w 2377306"/>
                    <a:gd name="connsiteY6" fmla="*/ 720000 h 720000"/>
                    <a:gd name="connsiteX7" fmla="*/ 0 w 2377306"/>
                    <a:gd name="connsiteY7" fmla="*/ 599998 h 720000"/>
                    <a:gd name="connsiteX8" fmla="*/ 0 w 2377306"/>
                    <a:gd name="connsiteY8" fmla="*/ 120002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720000">
                      <a:moveTo>
                        <a:pt x="0" y="120002"/>
                      </a:moveTo>
                      <a:cubicBezTo>
                        <a:pt x="0" y="53727"/>
                        <a:pt x="53727" y="0"/>
                        <a:pt x="120002" y="0"/>
                      </a:cubicBezTo>
                      <a:lnTo>
                        <a:pt x="2257304" y="0"/>
                      </a:lnTo>
                      <a:cubicBezTo>
                        <a:pt x="2323579" y="0"/>
                        <a:pt x="2377306" y="53727"/>
                        <a:pt x="2377306" y="120002"/>
                      </a:cubicBezTo>
                      <a:lnTo>
                        <a:pt x="2377306" y="599998"/>
                      </a:lnTo>
                      <a:cubicBezTo>
                        <a:pt x="2377306" y="666273"/>
                        <a:pt x="2323579" y="720000"/>
                        <a:pt x="2257304" y="720000"/>
                      </a:cubicBezTo>
                      <a:lnTo>
                        <a:pt x="120002" y="720000"/>
                      </a:lnTo>
                      <a:cubicBezTo>
                        <a:pt x="53727" y="720000"/>
                        <a:pt x="0" y="666273"/>
                        <a:pt x="0" y="599998"/>
                      </a:cubicBezTo>
                      <a:lnTo>
                        <a:pt x="0" y="120002"/>
                      </a:lnTo>
                      <a:close/>
                    </a:path>
                  </a:pathLst>
                </a:custGeom>
                <a:solidFill>
                  <a:srgbClr val="D9F385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12948" tIns="136748" rIns="212948" bIns="136748" numCol="1" spcCol="1270" anchor="ctr" anchorCtr="0">
                  <a:noAutofit/>
                </a:bodyPr>
                <a:lstStyle/>
                <a:p>
                  <a:pPr marL="0" marR="0" lvl="0" indent="0" algn="ctr" defTabSz="1111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838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PROJECT MATURITY</a:t>
                  </a: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B1E755A1-953C-A34F-ACF6-4C5F890CF99D}"/>
                    </a:ext>
                  </a:extLst>
                </p:cNvPr>
                <p:cNvSpPr/>
                <p:nvPr/>
              </p:nvSpPr>
              <p:spPr>
                <a:xfrm>
                  <a:off x="8881037" y="2450592"/>
                  <a:ext cx="2571760" cy="658368"/>
                </a:xfrm>
                <a:custGeom>
                  <a:avLst/>
                  <a:gdLst>
                    <a:gd name="connsiteX0" fmla="*/ 0 w 2377306"/>
                    <a:gd name="connsiteY0" fmla="*/ 120002 h 720000"/>
                    <a:gd name="connsiteX1" fmla="*/ 120002 w 2377306"/>
                    <a:gd name="connsiteY1" fmla="*/ 0 h 720000"/>
                    <a:gd name="connsiteX2" fmla="*/ 2257304 w 2377306"/>
                    <a:gd name="connsiteY2" fmla="*/ 0 h 720000"/>
                    <a:gd name="connsiteX3" fmla="*/ 2377306 w 2377306"/>
                    <a:gd name="connsiteY3" fmla="*/ 120002 h 720000"/>
                    <a:gd name="connsiteX4" fmla="*/ 2377306 w 2377306"/>
                    <a:gd name="connsiteY4" fmla="*/ 599998 h 720000"/>
                    <a:gd name="connsiteX5" fmla="*/ 2257304 w 2377306"/>
                    <a:gd name="connsiteY5" fmla="*/ 720000 h 720000"/>
                    <a:gd name="connsiteX6" fmla="*/ 120002 w 2377306"/>
                    <a:gd name="connsiteY6" fmla="*/ 720000 h 720000"/>
                    <a:gd name="connsiteX7" fmla="*/ 0 w 2377306"/>
                    <a:gd name="connsiteY7" fmla="*/ 599998 h 720000"/>
                    <a:gd name="connsiteX8" fmla="*/ 0 w 2377306"/>
                    <a:gd name="connsiteY8" fmla="*/ 120002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7306" h="720000">
                      <a:moveTo>
                        <a:pt x="0" y="120002"/>
                      </a:moveTo>
                      <a:cubicBezTo>
                        <a:pt x="0" y="53727"/>
                        <a:pt x="53727" y="0"/>
                        <a:pt x="120002" y="0"/>
                      </a:cubicBezTo>
                      <a:lnTo>
                        <a:pt x="2257304" y="0"/>
                      </a:lnTo>
                      <a:cubicBezTo>
                        <a:pt x="2323579" y="0"/>
                        <a:pt x="2377306" y="53727"/>
                        <a:pt x="2377306" y="120002"/>
                      </a:cubicBezTo>
                      <a:lnTo>
                        <a:pt x="2377306" y="599998"/>
                      </a:lnTo>
                      <a:cubicBezTo>
                        <a:pt x="2377306" y="666273"/>
                        <a:pt x="2323579" y="720000"/>
                        <a:pt x="2257304" y="720000"/>
                      </a:cubicBezTo>
                      <a:lnTo>
                        <a:pt x="120002" y="720000"/>
                      </a:lnTo>
                      <a:cubicBezTo>
                        <a:pt x="53727" y="720000"/>
                        <a:pt x="0" y="666273"/>
                        <a:pt x="0" y="599998"/>
                      </a:cubicBezTo>
                      <a:lnTo>
                        <a:pt x="0" y="120002"/>
                      </a:lnTo>
                      <a:close/>
                    </a:path>
                  </a:pathLst>
                </a:custGeom>
                <a:solidFill>
                  <a:srgbClr val="D9F385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spcFirstLastPara="0" vert="horz" wrap="square" lIns="212948" tIns="136748" rIns="212948" bIns="136748" numCol="1" spcCol="1270" anchor="ctr" anchorCtr="0">
                  <a:noAutofit/>
                </a:bodyPr>
                <a:lstStyle/>
                <a:p>
                  <a:pPr marL="0" marR="0" lvl="0" indent="0" algn="ctr" defTabSz="1111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838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SCALABILITY</a:t>
                  </a:r>
                </a:p>
              </p:txBody>
            </p:sp>
          </p:grp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485EB828-EF5A-7C47-BE00-8887084A19FF}"/>
                  </a:ext>
                </a:extLst>
              </p:cNvPr>
              <p:cNvSpPr/>
              <p:nvPr/>
            </p:nvSpPr>
            <p:spPr>
              <a:xfrm>
                <a:off x="9643169" y="3416546"/>
                <a:ext cx="2010681" cy="2917077"/>
              </a:xfrm>
              <a:custGeom>
                <a:avLst/>
                <a:gdLst>
                  <a:gd name="connsiteX0" fmla="*/ 0 w 2377306"/>
                  <a:gd name="connsiteY0" fmla="*/ 396226 h 2582015"/>
                  <a:gd name="connsiteX1" fmla="*/ 396226 w 2377306"/>
                  <a:gd name="connsiteY1" fmla="*/ 0 h 2582015"/>
                  <a:gd name="connsiteX2" fmla="*/ 1981080 w 2377306"/>
                  <a:gd name="connsiteY2" fmla="*/ 0 h 2582015"/>
                  <a:gd name="connsiteX3" fmla="*/ 2377306 w 2377306"/>
                  <a:gd name="connsiteY3" fmla="*/ 396226 h 2582015"/>
                  <a:gd name="connsiteX4" fmla="*/ 2377306 w 2377306"/>
                  <a:gd name="connsiteY4" fmla="*/ 2185789 h 2582015"/>
                  <a:gd name="connsiteX5" fmla="*/ 1981080 w 2377306"/>
                  <a:gd name="connsiteY5" fmla="*/ 2582015 h 2582015"/>
                  <a:gd name="connsiteX6" fmla="*/ 396226 w 2377306"/>
                  <a:gd name="connsiteY6" fmla="*/ 2582015 h 2582015"/>
                  <a:gd name="connsiteX7" fmla="*/ 0 w 2377306"/>
                  <a:gd name="connsiteY7" fmla="*/ 2185789 h 2582015"/>
                  <a:gd name="connsiteX8" fmla="*/ 0 w 2377306"/>
                  <a:gd name="connsiteY8" fmla="*/ 396226 h 2582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7306" h="2582015">
                    <a:moveTo>
                      <a:pt x="0" y="396226"/>
                    </a:moveTo>
                    <a:cubicBezTo>
                      <a:pt x="0" y="177396"/>
                      <a:pt x="177396" y="0"/>
                      <a:pt x="396226" y="0"/>
                    </a:cubicBezTo>
                    <a:lnTo>
                      <a:pt x="1981080" y="0"/>
                    </a:lnTo>
                    <a:cubicBezTo>
                      <a:pt x="2199910" y="0"/>
                      <a:pt x="2377306" y="177396"/>
                      <a:pt x="2377306" y="396226"/>
                    </a:cubicBezTo>
                    <a:lnTo>
                      <a:pt x="2377306" y="2185789"/>
                    </a:lnTo>
                    <a:cubicBezTo>
                      <a:pt x="2377306" y="2404619"/>
                      <a:pt x="2199910" y="2582015"/>
                      <a:pt x="1981080" y="2582015"/>
                    </a:cubicBezTo>
                    <a:lnTo>
                      <a:pt x="396226" y="2582015"/>
                    </a:lnTo>
                    <a:cubicBezTo>
                      <a:pt x="177396" y="2582015"/>
                      <a:pt x="0" y="2404619"/>
                      <a:pt x="0" y="2185789"/>
                    </a:cubicBezTo>
                    <a:lnTo>
                      <a:pt x="0" y="396226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</a:sysClr>
              </a:solidFill>
              <a:ln w="38100" cap="flat" cmpd="sng" algn="ctr">
                <a:solidFill>
                  <a:srgbClr val="D9F38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72000" tIns="222731" rIns="72000" bIns="276071" numCol="1" spcCol="1270" anchor="t" anchorCtr="0">
                <a:noAutofit/>
              </a:bodyPr>
              <a:lstStyle/>
              <a:p>
                <a:pPr marL="228600" marR="0" lvl="1" indent="-22860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EU 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contribution requested per tCO</a:t>
                </a:r>
                <a:r>
                  <a:rPr kumimoji="0" lang="en-GB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kern="0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/>
                  </a:rPr>
                  <a:t>avoided</a:t>
                </a:r>
              </a:p>
              <a:p>
                <a:pPr marL="228600" marR="0" lvl="1" indent="-22860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A2E3992-CC9F-384A-B2AA-40E640D3381C}"/>
                  </a:ext>
                </a:extLst>
              </p:cNvPr>
              <p:cNvSpPr/>
              <p:nvPr/>
            </p:nvSpPr>
            <p:spPr>
              <a:xfrm>
                <a:off x="9565831" y="3205586"/>
                <a:ext cx="2175146" cy="658368"/>
              </a:xfrm>
              <a:custGeom>
                <a:avLst/>
                <a:gdLst>
                  <a:gd name="connsiteX0" fmla="*/ 0 w 2377306"/>
                  <a:gd name="connsiteY0" fmla="*/ 120002 h 720000"/>
                  <a:gd name="connsiteX1" fmla="*/ 120002 w 2377306"/>
                  <a:gd name="connsiteY1" fmla="*/ 0 h 720000"/>
                  <a:gd name="connsiteX2" fmla="*/ 2257304 w 2377306"/>
                  <a:gd name="connsiteY2" fmla="*/ 0 h 720000"/>
                  <a:gd name="connsiteX3" fmla="*/ 2377306 w 2377306"/>
                  <a:gd name="connsiteY3" fmla="*/ 120002 h 720000"/>
                  <a:gd name="connsiteX4" fmla="*/ 2377306 w 2377306"/>
                  <a:gd name="connsiteY4" fmla="*/ 599998 h 720000"/>
                  <a:gd name="connsiteX5" fmla="*/ 2257304 w 2377306"/>
                  <a:gd name="connsiteY5" fmla="*/ 720000 h 720000"/>
                  <a:gd name="connsiteX6" fmla="*/ 120002 w 2377306"/>
                  <a:gd name="connsiteY6" fmla="*/ 720000 h 720000"/>
                  <a:gd name="connsiteX7" fmla="*/ 0 w 2377306"/>
                  <a:gd name="connsiteY7" fmla="*/ 599998 h 720000"/>
                  <a:gd name="connsiteX8" fmla="*/ 0 w 2377306"/>
                  <a:gd name="connsiteY8" fmla="*/ 12000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7306" h="720000">
                    <a:moveTo>
                      <a:pt x="0" y="120002"/>
                    </a:moveTo>
                    <a:cubicBezTo>
                      <a:pt x="0" y="53727"/>
                      <a:pt x="53727" y="0"/>
                      <a:pt x="120002" y="0"/>
                    </a:cubicBezTo>
                    <a:lnTo>
                      <a:pt x="2257304" y="0"/>
                    </a:lnTo>
                    <a:cubicBezTo>
                      <a:pt x="2323579" y="0"/>
                      <a:pt x="2377306" y="53727"/>
                      <a:pt x="2377306" y="120002"/>
                    </a:cubicBezTo>
                    <a:lnTo>
                      <a:pt x="2377306" y="599998"/>
                    </a:lnTo>
                    <a:cubicBezTo>
                      <a:pt x="2377306" y="666273"/>
                      <a:pt x="2323579" y="720000"/>
                      <a:pt x="2257304" y="720000"/>
                    </a:cubicBezTo>
                    <a:lnTo>
                      <a:pt x="120002" y="720000"/>
                    </a:lnTo>
                    <a:cubicBezTo>
                      <a:pt x="53727" y="720000"/>
                      <a:pt x="0" y="666273"/>
                      <a:pt x="0" y="599998"/>
                    </a:cubicBezTo>
                    <a:lnTo>
                      <a:pt x="0" y="120002"/>
                    </a:lnTo>
                    <a:close/>
                  </a:path>
                </a:pathLst>
              </a:custGeom>
              <a:solidFill>
                <a:srgbClr val="D9F385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212948" tIns="136748" rIns="212948" bIns="136748" numCol="1" spcCol="1270" anchor="ctr" anchorCtr="0">
                <a:noAutofit/>
              </a:bodyPr>
              <a:lstStyle/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838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COST EFFICIENCY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5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66326" y="362781"/>
            <a:ext cx="10972800" cy="9366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 of first calls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299197"/>
              </p:ext>
            </p:extLst>
          </p:nvPr>
        </p:nvGraphicFramePr>
        <p:xfrm>
          <a:off x="866326" y="1653564"/>
          <a:ext cx="10164138" cy="430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9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02" y="265021"/>
            <a:ext cx="10972800" cy="936625"/>
          </a:xfrm>
        </p:spPr>
        <p:txBody>
          <a:bodyPr/>
          <a:lstStyle/>
          <a:p>
            <a:r>
              <a:rPr lang="fr-BE" dirty="0" smtClean="0"/>
              <a:t>Innovation Fund </a:t>
            </a:r>
            <a:r>
              <a:rPr lang="fr-BE" dirty="0" err="1" smtClean="0"/>
              <a:t>grants</a:t>
            </a:r>
            <a:r>
              <a:rPr lang="fr-BE" dirty="0" smtClean="0"/>
              <a:t> of € 1145 million for </a:t>
            </a:r>
            <a:r>
              <a:rPr lang="fr-BE" dirty="0" err="1" smtClean="0"/>
              <a:t>seven</a:t>
            </a:r>
            <a:r>
              <a:rPr lang="fr-BE" dirty="0" smtClean="0"/>
              <a:t> first-of-a-</a:t>
            </a:r>
            <a:r>
              <a:rPr lang="fr-BE" dirty="0" err="1" smtClean="0"/>
              <a:t>kind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endParaRPr lang="de-DE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6175902"/>
              </p:ext>
            </p:extLst>
          </p:nvPr>
        </p:nvGraphicFramePr>
        <p:xfrm>
          <a:off x="871788" y="1415845"/>
          <a:ext cx="11153064" cy="537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034" y="1570581"/>
            <a:ext cx="10905699" cy="509130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232 proposals 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submitted in March 2021</a:t>
            </a:r>
            <a:b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175 proposals 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deemed admissible and eligible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38 proposals 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passed all thresholds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32 proposals 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selected for grant preparation </a:t>
            </a: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requesting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€118.4 million</a:t>
            </a:r>
            <a:endParaRPr lang="en-IE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8D154-50E1-324C-8756-C3516166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4" y="6211208"/>
            <a:ext cx="1720134" cy="450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0722" y="177496"/>
            <a:ext cx="11291256" cy="93662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Innovation </a:t>
            </a:r>
            <a:r>
              <a:rPr lang="fr-BE" dirty="0" err="1" smtClean="0"/>
              <a:t>Fund</a:t>
            </a:r>
            <a:r>
              <a:rPr lang="fr-BE" dirty="0" smtClean="0"/>
              <a:t>: first call for </a:t>
            </a:r>
            <a:r>
              <a:rPr lang="fr-BE" dirty="0" err="1" smtClean="0"/>
              <a:t>small-scale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1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6" ma:contentTypeDescription="Create a new document." ma:contentTypeScope="" ma:versionID="7e6c7941746b7c01cbf7a9d2407c5263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9fb2bc28deffefab595d6434eb702ba8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A5214E-AE52-42B2-BC3D-0DBC5FE6B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D1E4A-0735-4684-9828-F9DFCF5F52D2}">
  <ds:schemaRefs>
    <ds:schemaRef ds:uri="827efdc9-378e-418a-934d-4e27c154476b"/>
    <ds:schemaRef ds:uri="d47e9b79-a238-4c23-8f8d-deb36af73b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312C0D-DBA9-471C-AF4B-83A4C7D0C2BA}">
  <ds:schemaRefs>
    <ds:schemaRef ds:uri="http://schemas.microsoft.com/office/2006/metadata/properties"/>
    <ds:schemaRef ds:uri="827efdc9-378e-418a-934d-4e27c154476b"/>
    <ds:schemaRef ds:uri="http://purl.org/dc/elements/1.1/"/>
    <ds:schemaRef ds:uri="d47e9b79-a238-4c23-8f8d-deb36af73be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751</Words>
  <Application>Microsoft Office PowerPoint</Application>
  <PresentationFormat>Widescreen</PresentationFormat>
  <Paragraphs>128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EC Square Sans Pro</vt:lpstr>
      <vt:lpstr>Gill Sans</vt:lpstr>
      <vt:lpstr>Montserrat</vt:lpstr>
      <vt:lpstr>Roboto Light</vt:lpstr>
      <vt:lpstr>Source Sans Pro Light</vt:lpstr>
      <vt:lpstr>Verdana</vt:lpstr>
      <vt:lpstr>Wingdings</vt:lpstr>
      <vt:lpstr>Blank</vt:lpstr>
      <vt:lpstr>3_Office Theme</vt:lpstr>
      <vt:lpstr>Office Theme</vt:lpstr>
      <vt:lpstr>Innovation Fund</vt:lpstr>
      <vt:lpstr>Scope</vt:lpstr>
      <vt:lpstr>PowerPoint Presentation</vt:lpstr>
      <vt:lpstr>What do we finance?</vt:lpstr>
      <vt:lpstr>Grant Disbursement</vt:lpstr>
      <vt:lpstr>Award Criteria</vt:lpstr>
      <vt:lpstr>PowerPoint Presentation</vt:lpstr>
      <vt:lpstr>Innovation Fund grants of € 1145 million for seven first-of-a-kind projects</vt:lpstr>
      <vt:lpstr> </vt:lpstr>
      <vt:lpstr>PowerPoint Presentation</vt:lpstr>
      <vt:lpstr>First Innovation Fund grant agreements signed</vt:lpstr>
      <vt:lpstr>Some recommendations</vt:lpstr>
      <vt:lpstr>Innovation Fund – 2nd call for large-scale projects</vt:lpstr>
      <vt:lpstr>Next steps</vt:lpstr>
      <vt:lpstr>Where to find more information?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 Angelo (CLIMA)</dc:creator>
  <cp:lastModifiedBy>PERELLE Marion (CLIMA)</cp:lastModifiedBy>
  <cp:revision>84</cp:revision>
  <dcterms:created xsi:type="dcterms:W3CDTF">2021-05-03T12:48:07Z</dcterms:created>
  <dcterms:modified xsi:type="dcterms:W3CDTF">2021-11-19T11:27:29Z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</Properties>
</file>