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72" r:id="rId5"/>
    <p:sldId id="275" r:id="rId6"/>
    <p:sldId id="318" r:id="rId7"/>
    <p:sldId id="319" r:id="rId8"/>
    <p:sldId id="320" r:id="rId9"/>
    <p:sldId id="306" r:id="rId10"/>
    <p:sldId id="307" r:id="rId11"/>
    <p:sldId id="321" r:id="rId12"/>
    <p:sldId id="308" r:id="rId13"/>
    <p:sldId id="309" r:id="rId14"/>
    <p:sldId id="322" r:id="rId15"/>
    <p:sldId id="311" r:id="rId16"/>
    <p:sldId id="323" r:id="rId17"/>
    <p:sldId id="324" r:id="rId18"/>
    <p:sldId id="325" r:id="rId19"/>
    <p:sldId id="326" r:id="rId20"/>
    <p:sldId id="327" r:id="rId21"/>
    <p:sldId id="328" r:id="rId22"/>
    <p:sldId id="332" r:id="rId23"/>
    <p:sldId id="266" r:id="rId24"/>
    <p:sldId id="329" r:id="rId25"/>
    <p:sldId id="330" r:id="rId26"/>
    <p:sldId id="33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39A1"/>
    <a:srgbClr val="5439A1"/>
    <a:srgbClr val="4F3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82674" autoAdjust="0"/>
  </p:normalViewPr>
  <p:slideViewPr>
    <p:cSldViewPr snapToGrid="0" showGuides="1">
      <p:cViewPr varScale="1">
        <p:scale>
          <a:sx n="57" d="100"/>
          <a:sy n="57" d="100"/>
        </p:scale>
        <p:origin x="432" y="78"/>
      </p:cViewPr>
      <p:guideLst>
        <p:guide orient="horz" pos="2160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ladag\AppData\Local\Microsoft\Windows\INetCache\Content.Outlook\44LVAGSP\Capital%20inves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Capital invested by year (B$)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'chart_chart-268-1056'!$A$2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'chart_chart-268-1056'!$B$1:$F$1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'chart_chart-268-1056'!$B$2:$F$2</c:f>
              <c:numCache>
                <c:formatCode>General</c:formatCode>
                <c:ptCount val="5"/>
                <c:pt idx="0">
                  <c:v>16.5</c:v>
                </c:pt>
                <c:pt idx="1">
                  <c:v>22.8</c:v>
                </c:pt>
                <c:pt idx="2">
                  <c:v>26.7</c:v>
                </c:pt>
                <c:pt idx="3">
                  <c:v>38.6</c:v>
                </c:pt>
                <c:pt idx="4">
                  <c:v>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5-4A74-9E81-6FEB478BA916}"/>
            </c:ext>
          </c:extLst>
        </c:ser>
        <c:ser>
          <c:idx val="2"/>
          <c:order val="1"/>
          <c:tx>
            <c:strRef>
              <c:f>'chart_chart-268-1056'!$A$3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'chart_chart-268-1056'!$B$1:$F$1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'chart_chart-268-1056'!$B$3:$F$3</c:f>
              <c:numCache>
                <c:formatCode>General</c:formatCode>
                <c:ptCount val="5"/>
                <c:pt idx="0">
                  <c:v>68.900000000000006</c:v>
                </c:pt>
                <c:pt idx="1">
                  <c:v>76.7</c:v>
                </c:pt>
                <c:pt idx="2">
                  <c:v>121.1</c:v>
                </c:pt>
                <c:pt idx="3">
                  <c:v>116.6</c:v>
                </c:pt>
                <c:pt idx="4">
                  <c:v>141.19999999999999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55-4A74-9E81-6FEB478BA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780896"/>
        <c:axId val="356774008"/>
        <c:extLst>
          <c:ext xmlns:c15="http://schemas.microsoft.com/office/drawing/2012/chart" uri="{02D57815-91ED-43cb-92C2-25804820EDAC}">
            <c15:filteredBar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'chart_chart-268-1056'!$A$4</c15:sqref>
                        </c15:formulaRef>
                      </c:ext>
                    </c:extLst>
                    <c:strCache>
                      <c:ptCount val="1"/>
                      <c:pt idx="0">
                        <c:v>Asia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'chart_chart-268-1056'!$B$1:$F$1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'chart_chart-268-1056'!$B$4:$F$4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54.8</c:v>
                      </c:pt>
                      <c:pt idx="1">
                        <c:v>81</c:v>
                      </c:pt>
                      <c:pt idx="2">
                        <c:v>117.4</c:v>
                      </c:pt>
                      <c:pt idx="3">
                        <c:v>76.2</c:v>
                      </c:pt>
                      <c:pt idx="4">
                        <c:v>73.900000000000006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955-4A74-9E81-6FEB478BA916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'chart_chart-268-1056'!$A$5</c15:sqref>
                        </c15:formulaRef>
                      </c:ext>
                    </c:extLst>
                    <c:strCache>
                      <c:ptCount val="1"/>
                      <c:pt idx="0">
                        <c:v>Rest of World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'chart_chart-268-1056'!$B$1:$F$1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'chart_chart-268-1056'!$B$5:$F$5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3.2</c:v>
                      </c:pt>
                      <c:pt idx="1">
                        <c:v>6.3</c:v>
                      </c:pt>
                      <c:pt idx="2">
                        <c:v>5.6</c:v>
                      </c:pt>
                      <c:pt idx="3">
                        <c:v>8.6</c:v>
                      </c:pt>
                      <c:pt idx="4">
                        <c:v>12.8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955-4A74-9E81-6FEB478BA916}"/>
                  </c:ext>
                </c:extLst>
              </c15:ser>
            </c15:filteredBarSeries>
          </c:ext>
        </c:extLst>
      </c:barChart>
      <c:catAx>
        <c:axId val="35678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6774008"/>
        <c:crosses val="autoZero"/>
        <c:auto val="1"/>
        <c:lblAlgn val="ctr"/>
        <c:lblOffset val="100"/>
        <c:noMultiLvlLbl val="0"/>
      </c:catAx>
      <c:valAx>
        <c:axId val="356774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678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22C88B-1D09-483B-ABD7-E91CAB818A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99B906-9EB0-4530-8DFF-3CD68B53FA50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sz="2400" b="1" dirty="0" smtClean="0">
              <a:solidFill>
                <a:schemeClr val="tx2"/>
              </a:solidFill>
            </a:rPr>
            <a:t>Start-ups and SMEs </a:t>
          </a:r>
          <a:r>
            <a:rPr lang="en-GB" sz="2400" dirty="0" smtClean="0">
              <a:solidFill>
                <a:schemeClr val="tx2"/>
              </a:solidFill>
            </a:rPr>
            <a:t>seeking to </a:t>
          </a:r>
          <a:r>
            <a:rPr lang="en-GB" sz="2400" b="1" dirty="0" smtClean="0">
              <a:solidFill>
                <a:schemeClr val="tx2"/>
              </a:solidFill>
            </a:rPr>
            <a:t>scale up </a:t>
          </a:r>
          <a:r>
            <a:rPr lang="en-GB" sz="2400" dirty="0" smtClean="0">
              <a:solidFill>
                <a:schemeClr val="tx2"/>
              </a:solidFill>
            </a:rPr>
            <a:t>high impact innovations with the </a:t>
          </a:r>
          <a:r>
            <a:rPr lang="en-GB" sz="2400" b="1" dirty="0" smtClean="0">
              <a:solidFill>
                <a:schemeClr val="tx2"/>
              </a:solidFill>
            </a:rPr>
            <a:t>potential to create new markets </a:t>
          </a:r>
          <a:r>
            <a:rPr lang="en-GB" sz="2400" dirty="0" smtClean="0">
              <a:solidFill>
                <a:schemeClr val="tx2"/>
              </a:solidFill>
            </a:rPr>
            <a:t>or disrupt existing ones</a:t>
          </a:r>
          <a:endParaRPr lang="en-US" sz="2400" dirty="0"/>
        </a:p>
      </dgm:t>
    </dgm:pt>
    <dgm:pt modelId="{9DF7AF5E-8A30-429C-A81B-245AF6A37FF4}" type="parTrans" cxnId="{7765B89D-1089-4B28-8A01-590245A3DDE9}">
      <dgm:prSet/>
      <dgm:spPr/>
      <dgm:t>
        <a:bodyPr/>
        <a:lstStyle/>
        <a:p>
          <a:endParaRPr lang="en-US" sz="1600"/>
        </a:p>
      </dgm:t>
    </dgm:pt>
    <dgm:pt modelId="{7CF6AD68-5ECC-4074-B996-4ED032D79526}" type="sibTrans" cxnId="{7765B89D-1089-4B28-8A01-590245A3DDE9}">
      <dgm:prSet/>
      <dgm:spPr/>
      <dgm:t>
        <a:bodyPr/>
        <a:lstStyle/>
        <a:p>
          <a:endParaRPr lang="en-US" sz="1600"/>
        </a:p>
      </dgm:t>
    </dgm:pt>
    <dgm:pt modelId="{8353DC5F-C20D-448C-BA80-6C8A472B825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2400" dirty="0" smtClean="0">
              <a:solidFill>
                <a:schemeClr val="tx2"/>
              </a:solidFill>
            </a:rPr>
            <a:t>Innovations building on </a:t>
          </a:r>
          <a:r>
            <a:rPr lang="en-GB" sz="2400" b="1" dirty="0" smtClean="0">
              <a:solidFill>
                <a:schemeClr val="tx2"/>
              </a:solidFill>
            </a:rPr>
            <a:t>scientific discovery </a:t>
          </a:r>
          <a:r>
            <a:rPr lang="en-GB" sz="2400" dirty="0" smtClean="0">
              <a:solidFill>
                <a:schemeClr val="tx2"/>
              </a:solidFill>
            </a:rPr>
            <a:t>or technological breakthroughs (‘</a:t>
          </a:r>
          <a:r>
            <a:rPr lang="en-GB" sz="2400" b="1" dirty="0" smtClean="0">
              <a:solidFill>
                <a:schemeClr val="tx2"/>
              </a:solidFill>
            </a:rPr>
            <a:t>deep tech</a:t>
          </a:r>
          <a:r>
            <a:rPr lang="en-GB" sz="2400" dirty="0" smtClean="0">
              <a:solidFill>
                <a:schemeClr val="tx2"/>
              </a:solidFill>
            </a:rPr>
            <a:t>’)</a:t>
          </a:r>
          <a:endParaRPr lang="en-US" sz="2400" dirty="0"/>
        </a:p>
      </dgm:t>
    </dgm:pt>
    <dgm:pt modelId="{CE897C5F-DD02-45C8-AE39-E6B98DBD19C2}" type="parTrans" cxnId="{6FDAFEA1-FA84-4D7E-918C-3EB4A9254C6B}">
      <dgm:prSet/>
      <dgm:spPr/>
      <dgm:t>
        <a:bodyPr/>
        <a:lstStyle/>
        <a:p>
          <a:endParaRPr lang="en-US" sz="1600"/>
        </a:p>
      </dgm:t>
    </dgm:pt>
    <dgm:pt modelId="{371FC9DA-19CE-4AB8-93F8-6E3D7B623E37}" type="sibTrans" cxnId="{6FDAFEA1-FA84-4D7E-918C-3EB4A9254C6B}">
      <dgm:prSet/>
      <dgm:spPr/>
      <dgm:t>
        <a:bodyPr/>
        <a:lstStyle/>
        <a:p>
          <a:endParaRPr lang="en-US" sz="1600"/>
        </a:p>
      </dgm:t>
    </dgm:pt>
    <dgm:pt modelId="{5D0022C8-4E55-4EE0-898E-BEE6F22AF62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2400" dirty="0" smtClean="0">
              <a:solidFill>
                <a:schemeClr val="tx2"/>
              </a:solidFill>
            </a:rPr>
            <a:t>Innovations where </a:t>
          </a:r>
          <a:r>
            <a:rPr lang="en-GB" sz="2400" b="1" dirty="0" smtClean="0">
              <a:solidFill>
                <a:schemeClr val="tx2"/>
              </a:solidFill>
            </a:rPr>
            <a:t>significant funding </a:t>
          </a:r>
          <a:r>
            <a:rPr lang="en-GB" sz="2400" dirty="0" smtClean="0">
              <a:solidFill>
                <a:schemeClr val="tx2"/>
              </a:solidFill>
            </a:rPr>
            <a:t>is needed over a </a:t>
          </a:r>
          <a:r>
            <a:rPr lang="en-GB" sz="2400" b="1" dirty="0" smtClean="0">
              <a:solidFill>
                <a:schemeClr val="tx2"/>
              </a:solidFill>
            </a:rPr>
            <a:t>long timeframe </a:t>
          </a:r>
          <a:r>
            <a:rPr lang="en-GB" sz="2400" dirty="0" smtClean="0">
              <a:solidFill>
                <a:schemeClr val="tx2"/>
              </a:solidFill>
            </a:rPr>
            <a:t>and are </a:t>
          </a:r>
          <a:r>
            <a:rPr lang="en-GB" sz="2400" b="1" dirty="0" smtClean="0">
              <a:solidFill>
                <a:schemeClr val="tx2"/>
              </a:solidFill>
            </a:rPr>
            <a:t>too risky </a:t>
          </a:r>
          <a:r>
            <a:rPr lang="en-US" sz="2400" dirty="0" smtClean="0">
              <a:solidFill>
                <a:schemeClr val="tx2"/>
              </a:solidFill>
            </a:rPr>
            <a:t>for private investors alone</a:t>
          </a:r>
          <a:endParaRPr lang="en-US" sz="2400" dirty="0"/>
        </a:p>
      </dgm:t>
    </dgm:pt>
    <dgm:pt modelId="{C61B5D6B-C7CA-4DC7-A1CC-010388D1C736}" type="parTrans" cxnId="{04F9D674-0AE8-4E12-BFE6-126F47199A9E}">
      <dgm:prSet/>
      <dgm:spPr/>
      <dgm:t>
        <a:bodyPr/>
        <a:lstStyle/>
        <a:p>
          <a:endParaRPr lang="en-US" sz="1600"/>
        </a:p>
      </dgm:t>
    </dgm:pt>
    <dgm:pt modelId="{EEC7E6AC-D54C-4F49-8EF6-C7AD4F44BDC8}" type="sibTrans" cxnId="{04F9D674-0AE8-4E12-BFE6-126F47199A9E}">
      <dgm:prSet/>
      <dgm:spPr/>
      <dgm:t>
        <a:bodyPr/>
        <a:lstStyle/>
        <a:p>
          <a:endParaRPr lang="en-US" sz="1600"/>
        </a:p>
      </dgm:t>
    </dgm:pt>
    <dgm:pt modelId="{A9F6F8E3-5A57-4D12-ACC4-1D583F077A68}" type="pres">
      <dgm:prSet presAssocID="{3522C88B-1D09-483B-ABD7-E91CAB818A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8032F6-FF2C-423F-92C7-5C7470C6CFC5}" type="pres">
      <dgm:prSet presAssocID="{9099B906-9EB0-4530-8DFF-3CD68B53FA5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1308B-8339-44D7-B878-7BF2D4849F3C}" type="pres">
      <dgm:prSet presAssocID="{7CF6AD68-5ECC-4074-B996-4ED032D79526}" presName="spacer" presStyleCnt="0"/>
      <dgm:spPr/>
    </dgm:pt>
    <dgm:pt modelId="{060434B2-3E64-4851-9AD4-334EEE364A49}" type="pres">
      <dgm:prSet presAssocID="{8353DC5F-C20D-448C-BA80-6C8A472B82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AD6EC-1BD2-4008-898D-D54E763CD055}" type="pres">
      <dgm:prSet presAssocID="{371FC9DA-19CE-4AB8-93F8-6E3D7B623E37}" presName="spacer" presStyleCnt="0"/>
      <dgm:spPr/>
    </dgm:pt>
    <dgm:pt modelId="{A8F35DC0-C418-479C-9663-369D86F4F718}" type="pres">
      <dgm:prSet presAssocID="{5D0022C8-4E55-4EE0-898E-BEE6F22AF62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DAFEA1-FA84-4D7E-918C-3EB4A9254C6B}" srcId="{3522C88B-1D09-483B-ABD7-E91CAB818A7C}" destId="{8353DC5F-C20D-448C-BA80-6C8A472B8252}" srcOrd="1" destOrd="0" parTransId="{CE897C5F-DD02-45C8-AE39-E6B98DBD19C2}" sibTransId="{371FC9DA-19CE-4AB8-93F8-6E3D7B623E37}"/>
    <dgm:cxn modelId="{04F9D674-0AE8-4E12-BFE6-126F47199A9E}" srcId="{3522C88B-1D09-483B-ABD7-E91CAB818A7C}" destId="{5D0022C8-4E55-4EE0-898E-BEE6F22AF62B}" srcOrd="2" destOrd="0" parTransId="{C61B5D6B-C7CA-4DC7-A1CC-010388D1C736}" sibTransId="{EEC7E6AC-D54C-4F49-8EF6-C7AD4F44BDC8}"/>
    <dgm:cxn modelId="{2ED091A0-E89E-42C5-B5AC-A39E04182443}" type="presOf" srcId="{5D0022C8-4E55-4EE0-898E-BEE6F22AF62B}" destId="{A8F35DC0-C418-479C-9663-369D86F4F718}" srcOrd="0" destOrd="0" presId="urn:microsoft.com/office/officeart/2005/8/layout/vList2"/>
    <dgm:cxn modelId="{A137BDE0-5433-4E7B-A136-8099EDF2AFB0}" type="presOf" srcId="{3522C88B-1D09-483B-ABD7-E91CAB818A7C}" destId="{A9F6F8E3-5A57-4D12-ACC4-1D583F077A68}" srcOrd="0" destOrd="0" presId="urn:microsoft.com/office/officeart/2005/8/layout/vList2"/>
    <dgm:cxn modelId="{923CEEF0-9DDD-43D4-B2C9-CD16DFAF8376}" type="presOf" srcId="{8353DC5F-C20D-448C-BA80-6C8A472B8252}" destId="{060434B2-3E64-4851-9AD4-334EEE364A49}" srcOrd="0" destOrd="0" presId="urn:microsoft.com/office/officeart/2005/8/layout/vList2"/>
    <dgm:cxn modelId="{7765B89D-1089-4B28-8A01-590245A3DDE9}" srcId="{3522C88B-1D09-483B-ABD7-E91CAB818A7C}" destId="{9099B906-9EB0-4530-8DFF-3CD68B53FA50}" srcOrd="0" destOrd="0" parTransId="{9DF7AF5E-8A30-429C-A81B-245AF6A37FF4}" sibTransId="{7CF6AD68-5ECC-4074-B996-4ED032D79526}"/>
    <dgm:cxn modelId="{048547C3-5B5D-4AD1-B763-4A5368EE32EC}" type="presOf" srcId="{9099B906-9EB0-4530-8DFF-3CD68B53FA50}" destId="{F28032F6-FF2C-423F-92C7-5C7470C6CFC5}" srcOrd="0" destOrd="0" presId="urn:microsoft.com/office/officeart/2005/8/layout/vList2"/>
    <dgm:cxn modelId="{29EE071A-4DD1-44F8-9985-E9BCF8791D64}" type="presParOf" srcId="{A9F6F8E3-5A57-4D12-ACC4-1D583F077A68}" destId="{F28032F6-FF2C-423F-92C7-5C7470C6CFC5}" srcOrd="0" destOrd="0" presId="urn:microsoft.com/office/officeart/2005/8/layout/vList2"/>
    <dgm:cxn modelId="{65553764-B71F-4DB9-AE61-94AB90ACEDD4}" type="presParOf" srcId="{A9F6F8E3-5A57-4D12-ACC4-1D583F077A68}" destId="{0311308B-8339-44D7-B878-7BF2D4849F3C}" srcOrd="1" destOrd="0" presId="urn:microsoft.com/office/officeart/2005/8/layout/vList2"/>
    <dgm:cxn modelId="{25DD4024-B43E-4B7A-8671-325F5FFAB95C}" type="presParOf" srcId="{A9F6F8E3-5A57-4D12-ACC4-1D583F077A68}" destId="{060434B2-3E64-4851-9AD4-334EEE364A49}" srcOrd="2" destOrd="0" presId="urn:microsoft.com/office/officeart/2005/8/layout/vList2"/>
    <dgm:cxn modelId="{95418FE0-9784-4F91-9807-367722E6B097}" type="presParOf" srcId="{A9F6F8E3-5A57-4D12-ACC4-1D583F077A68}" destId="{9BFAD6EC-1BD2-4008-898D-D54E763CD055}" srcOrd="3" destOrd="0" presId="urn:microsoft.com/office/officeart/2005/8/layout/vList2"/>
    <dgm:cxn modelId="{1575490D-93F1-4787-ACEF-30B1D4D6A47F}" type="presParOf" srcId="{A9F6F8E3-5A57-4D12-ACC4-1D583F077A68}" destId="{A8F35DC0-C418-479C-9663-369D86F4F71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C88B-1D09-483B-ABD7-E91CAB818A7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99B906-9EB0-4530-8DFF-3CD68B53FA50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spcAft>
              <a:spcPct val="35000"/>
            </a:spcAft>
          </a:pPr>
          <a:r>
            <a:rPr lang="en-US" b="1" dirty="0" smtClean="0">
              <a:solidFill>
                <a:schemeClr val="tx2"/>
              </a:solidFill>
            </a:rPr>
            <a:t>Grant and investment </a:t>
          </a:r>
        </a:p>
        <a:p>
          <a:pPr>
            <a:spcAft>
              <a:spcPts val="0"/>
            </a:spcAft>
          </a:pPr>
          <a:r>
            <a:rPr lang="en-US" dirty="0" smtClean="0">
              <a:solidFill>
                <a:schemeClr val="tx2"/>
              </a:solidFill>
            </a:rPr>
            <a:t>If you need support for </a:t>
          </a:r>
        </a:p>
        <a:p>
          <a:pPr>
            <a:spcAft>
              <a:spcPts val="0"/>
            </a:spcAft>
          </a:pPr>
          <a:r>
            <a:rPr lang="en-US" dirty="0" smtClean="0">
              <a:solidFill>
                <a:schemeClr val="tx2"/>
              </a:solidFill>
            </a:rPr>
            <a:t>development (TRL 5/6 </a:t>
          </a:r>
          <a:r>
            <a:rPr lang="en-US" dirty="0" smtClean="0">
              <a:solidFill>
                <a:schemeClr val="tx2"/>
              </a:solidFill>
              <a:sym typeface="Wingdings" panose="05000000000000000000" pitchFamily="2" charset="2"/>
            </a:rPr>
            <a:t> </a:t>
          </a:r>
          <a:r>
            <a:rPr lang="en-US" dirty="0" smtClean="0">
              <a:solidFill>
                <a:schemeClr val="tx2"/>
              </a:solidFill>
            </a:rPr>
            <a:t>8), deployment and scale-up (TRL 9).</a:t>
          </a:r>
          <a:endParaRPr lang="en-US" dirty="0">
            <a:solidFill>
              <a:schemeClr val="tx2"/>
            </a:solidFill>
          </a:endParaRPr>
        </a:p>
      </dgm:t>
    </dgm:pt>
    <dgm:pt modelId="{9DF7AF5E-8A30-429C-A81B-245AF6A37FF4}" type="parTrans" cxnId="{7765B89D-1089-4B28-8A01-590245A3DDE9}">
      <dgm:prSet/>
      <dgm:spPr/>
      <dgm:t>
        <a:bodyPr/>
        <a:lstStyle/>
        <a:p>
          <a:endParaRPr lang="en-US"/>
        </a:p>
      </dgm:t>
    </dgm:pt>
    <dgm:pt modelId="{7CF6AD68-5ECC-4074-B996-4ED032D79526}" type="sibTrans" cxnId="{7765B89D-1089-4B28-8A01-590245A3DDE9}">
      <dgm:prSet/>
      <dgm:spPr/>
      <dgm:t>
        <a:bodyPr/>
        <a:lstStyle/>
        <a:p>
          <a:endParaRPr lang="en-US"/>
        </a:p>
      </dgm:t>
    </dgm:pt>
    <dgm:pt modelId="{8353DC5F-C20D-448C-BA80-6C8A472B8252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ct val="35000"/>
            </a:spcAft>
          </a:pPr>
          <a:r>
            <a:rPr lang="en-US" b="1" dirty="0" smtClean="0">
              <a:solidFill>
                <a:schemeClr val="tx2"/>
              </a:solidFill>
            </a:rPr>
            <a:t>Grant first </a:t>
          </a:r>
        </a:p>
        <a:p>
          <a:pPr>
            <a:spcAft>
              <a:spcPts val="0"/>
            </a:spcAft>
          </a:pPr>
          <a:r>
            <a:rPr lang="en-US" dirty="0" smtClean="0">
              <a:solidFill>
                <a:schemeClr val="tx2"/>
              </a:solidFill>
            </a:rPr>
            <a:t>If your innovation still requires significant work to validate and demonstrate in relevant environments to assess its commercial potential.</a:t>
          </a:r>
          <a:endParaRPr lang="en-US" dirty="0">
            <a:solidFill>
              <a:schemeClr val="tx2"/>
            </a:solidFill>
          </a:endParaRPr>
        </a:p>
      </dgm:t>
    </dgm:pt>
    <dgm:pt modelId="{CE897C5F-DD02-45C8-AE39-E6B98DBD19C2}" type="parTrans" cxnId="{6FDAFEA1-FA84-4D7E-918C-3EB4A9254C6B}">
      <dgm:prSet/>
      <dgm:spPr/>
      <dgm:t>
        <a:bodyPr/>
        <a:lstStyle/>
        <a:p>
          <a:endParaRPr lang="en-US"/>
        </a:p>
      </dgm:t>
    </dgm:pt>
    <dgm:pt modelId="{371FC9DA-19CE-4AB8-93F8-6E3D7B623E37}" type="sibTrans" cxnId="{6FDAFEA1-FA84-4D7E-918C-3EB4A9254C6B}">
      <dgm:prSet/>
      <dgm:spPr/>
      <dgm:t>
        <a:bodyPr/>
        <a:lstStyle/>
        <a:p>
          <a:endParaRPr lang="en-US"/>
        </a:p>
      </dgm:t>
    </dgm:pt>
    <dgm:pt modelId="{5D0022C8-4E55-4EE0-898E-BEE6F22AF62B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Grant only </a:t>
          </a:r>
        </a:p>
        <a:p>
          <a:r>
            <a:rPr lang="en-US" dirty="0" smtClean="0">
              <a:solidFill>
                <a:schemeClr val="tx2"/>
              </a:solidFill>
            </a:rPr>
            <a:t>If you can prove that you have sufficient financial means for deployment and scale-up (TRL 9).</a:t>
          </a:r>
          <a:endParaRPr lang="en-US" dirty="0">
            <a:solidFill>
              <a:schemeClr val="tx2"/>
            </a:solidFill>
          </a:endParaRPr>
        </a:p>
      </dgm:t>
    </dgm:pt>
    <dgm:pt modelId="{C61B5D6B-C7CA-4DC7-A1CC-010388D1C736}" type="parTrans" cxnId="{04F9D674-0AE8-4E12-BFE6-126F47199A9E}">
      <dgm:prSet/>
      <dgm:spPr/>
      <dgm:t>
        <a:bodyPr/>
        <a:lstStyle/>
        <a:p>
          <a:endParaRPr lang="en-US"/>
        </a:p>
      </dgm:t>
    </dgm:pt>
    <dgm:pt modelId="{EEC7E6AC-D54C-4F49-8EF6-C7AD4F44BDC8}" type="sibTrans" cxnId="{04F9D674-0AE8-4E12-BFE6-126F47199A9E}">
      <dgm:prSet/>
      <dgm:spPr/>
      <dgm:t>
        <a:bodyPr/>
        <a:lstStyle/>
        <a:p>
          <a:endParaRPr lang="en-US"/>
        </a:p>
      </dgm:t>
    </dgm:pt>
    <dgm:pt modelId="{355C0875-DB14-46D0-ADAA-5F3557EF3886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Investment only </a:t>
          </a:r>
        </a:p>
        <a:p>
          <a:r>
            <a:rPr lang="en-US" dirty="0" smtClean="0">
              <a:solidFill>
                <a:schemeClr val="tx2"/>
              </a:solidFill>
            </a:rPr>
            <a:t>If you are looking to fill the funding gap for rapid scale-up of your high-risk innovation and you don’t need a grant.</a:t>
          </a:r>
          <a:endParaRPr lang="en-US" dirty="0">
            <a:solidFill>
              <a:schemeClr val="tx2"/>
            </a:solidFill>
          </a:endParaRPr>
        </a:p>
      </dgm:t>
    </dgm:pt>
    <dgm:pt modelId="{9CB30D28-F30F-47C4-9198-D5F06A1DB27A}" type="parTrans" cxnId="{3F544F8A-57DB-4A44-AFC2-D8F234B34F77}">
      <dgm:prSet/>
      <dgm:spPr/>
      <dgm:t>
        <a:bodyPr/>
        <a:lstStyle/>
        <a:p>
          <a:endParaRPr lang="en-US"/>
        </a:p>
      </dgm:t>
    </dgm:pt>
    <dgm:pt modelId="{F6D56DF5-F512-4779-B242-FA8A933F8D31}" type="sibTrans" cxnId="{3F544F8A-57DB-4A44-AFC2-D8F234B34F77}">
      <dgm:prSet/>
      <dgm:spPr/>
      <dgm:t>
        <a:bodyPr/>
        <a:lstStyle/>
        <a:p>
          <a:endParaRPr lang="en-US"/>
        </a:p>
      </dgm:t>
    </dgm:pt>
    <dgm:pt modelId="{C01D0280-9D12-47CA-B5EA-0CA1CA02AB80}" type="pres">
      <dgm:prSet presAssocID="{3522C88B-1D09-483B-ABD7-E91CAB818A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0F87AF-77CA-4A00-8933-AEDE9C8D1856}" type="pres">
      <dgm:prSet presAssocID="{9099B906-9EB0-4530-8DFF-3CD68B53FA50}" presName="node" presStyleLbl="node1" presStyleIdx="0" presStyleCnt="4" custScaleX="146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4C0B6-EB13-4DB2-9C7D-F880BAE98602}" type="pres">
      <dgm:prSet presAssocID="{7CF6AD68-5ECC-4074-B996-4ED032D79526}" presName="sibTrans" presStyleCnt="0"/>
      <dgm:spPr/>
    </dgm:pt>
    <dgm:pt modelId="{8BFEBCC1-82FC-4B9C-9CBF-20BE7531E19C}" type="pres">
      <dgm:prSet presAssocID="{8353DC5F-C20D-448C-BA80-6C8A472B8252}" presName="node" presStyleLbl="node1" presStyleIdx="1" presStyleCnt="4" custScaleX="146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889CC-26A3-4E82-8165-55B31DFC21F7}" type="pres">
      <dgm:prSet presAssocID="{371FC9DA-19CE-4AB8-93F8-6E3D7B623E37}" presName="sibTrans" presStyleCnt="0"/>
      <dgm:spPr/>
    </dgm:pt>
    <dgm:pt modelId="{1D11EB5A-BC21-4A40-83A3-D624F427BEF4}" type="pres">
      <dgm:prSet presAssocID="{5D0022C8-4E55-4EE0-898E-BEE6F22AF62B}" presName="node" presStyleLbl="node1" presStyleIdx="2" presStyleCnt="4" custScaleX="146507" custLinFactNeighborX="-1293" custLinFactNeighborY="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D38DD-A916-4D5D-9015-32192A0B202B}" type="pres">
      <dgm:prSet presAssocID="{EEC7E6AC-D54C-4F49-8EF6-C7AD4F44BDC8}" presName="sibTrans" presStyleCnt="0"/>
      <dgm:spPr/>
    </dgm:pt>
    <dgm:pt modelId="{B9F7B9F3-BC39-4C4F-A4A8-53176C4615A8}" type="pres">
      <dgm:prSet presAssocID="{355C0875-DB14-46D0-ADAA-5F3557EF3886}" presName="node" presStyleLbl="node1" presStyleIdx="3" presStyleCnt="4" custScaleX="146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544F8A-57DB-4A44-AFC2-D8F234B34F77}" srcId="{3522C88B-1D09-483B-ABD7-E91CAB818A7C}" destId="{355C0875-DB14-46D0-ADAA-5F3557EF3886}" srcOrd="3" destOrd="0" parTransId="{9CB30D28-F30F-47C4-9198-D5F06A1DB27A}" sibTransId="{F6D56DF5-F512-4779-B242-FA8A933F8D31}"/>
    <dgm:cxn modelId="{2783BC87-A416-4A2D-BDA7-EBDF4603FC59}" type="presOf" srcId="{3522C88B-1D09-483B-ABD7-E91CAB818A7C}" destId="{C01D0280-9D12-47CA-B5EA-0CA1CA02AB80}" srcOrd="0" destOrd="0" presId="urn:microsoft.com/office/officeart/2005/8/layout/default"/>
    <dgm:cxn modelId="{6FDAFEA1-FA84-4D7E-918C-3EB4A9254C6B}" srcId="{3522C88B-1D09-483B-ABD7-E91CAB818A7C}" destId="{8353DC5F-C20D-448C-BA80-6C8A472B8252}" srcOrd="1" destOrd="0" parTransId="{CE897C5F-DD02-45C8-AE39-E6B98DBD19C2}" sibTransId="{371FC9DA-19CE-4AB8-93F8-6E3D7B623E37}"/>
    <dgm:cxn modelId="{01A0D750-0888-4084-BF5A-FCC7E0A72BEA}" type="presOf" srcId="{8353DC5F-C20D-448C-BA80-6C8A472B8252}" destId="{8BFEBCC1-82FC-4B9C-9CBF-20BE7531E19C}" srcOrd="0" destOrd="0" presId="urn:microsoft.com/office/officeart/2005/8/layout/default"/>
    <dgm:cxn modelId="{7B04FA3F-0B36-4AE8-A24E-1AE87DED6E22}" type="presOf" srcId="{5D0022C8-4E55-4EE0-898E-BEE6F22AF62B}" destId="{1D11EB5A-BC21-4A40-83A3-D624F427BEF4}" srcOrd="0" destOrd="0" presId="urn:microsoft.com/office/officeart/2005/8/layout/default"/>
    <dgm:cxn modelId="{709771F7-D908-49E1-8C65-F6FA5BA1505E}" type="presOf" srcId="{9099B906-9EB0-4530-8DFF-3CD68B53FA50}" destId="{770F87AF-77CA-4A00-8933-AEDE9C8D1856}" srcOrd="0" destOrd="0" presId="urn:microsoft.com/office/officeart/2005/8/layout/default"/>
    <dgm:cxn modelId="{04F9D674-0AE8-4E12-BFE6-126F47199A9E}" srcId="{3522C88B-1D09-483B-ABD7-E91CAB818A7C}" destId="{5D0022C8-4E55-4EE0-898E-BEE6F22AF62B}" srcOrd="2" destOrd="0" parTransId="{C61B5D6B-C7CA-4DC7-A1CC-010388D1C736}" sibTransId="{EEC7E6AC-D54C-4F49-8EF6-C7AD4F44BDC8}"/>
    <dgm:cxn modelId="{7765B89D-1089-4B28-8A01-590245A3DDE9}" srcId="{3522C88B-1D09-483B-ABD7-E91CAB818A7C}" destId="{9099B906-9EB0-4530-8DFF-3CD68B53FA50}" srcOrd="0" destOrd="0" parTransId="{9DF7AF5E-8A30-429C-A81B-245AF6A37FF4}" sibTransId="{7CF6AD68-5ECC-4074-B996-4ED032D79526}"/>
    <dgm:cxn modelId="{91744ED6-B666-4486-8FC9-69C9ED75CCD4}" type="presOf" srcId="{355C0875-DB14-46D0-ADAA-5F3557EF3886}" destId="{B9F7B9F3-BC39-4C4F-A4A8-53176C4615A8}" srcOrd="0" destOrd="0" presId="urn:microsoft.com/office/officeart/2005/8/layout/default"/>
    <dgm:cxn modelId="{3A989E27-DC7E-4D29-8AA4-236819A23041}" type="presParOf" srcId="{C01D0280-9D12-47CA-B5EA-0CA1CA02AB80}" destId="{770F87AF-77CA-4A00-8933-AEDE9C8D1856}" srcOrd="0" destOrd="0" presId="urn:microsoft.com/office/officeart/2005/8/layout/default"/>
    <dgm:cxn modelId="{82354AE8-D02D-4340-ABB9-661BDD6EB929}" type="presParOf" srcId="{C01D0280-9D12-47CA-B5EA-0CA1CA02AB80}" destId="{45B4C0B6-EB13-4DB2-9C7D-F880BAE98602}" srcOrd="1" destOrd="0" presId="urn:microsoft.com/office/officeart/2005/8/layout/default"/>
    <dgm:cxn modelId="{9ED6FAA3-1E62-4A9C-AD34-469EC1320080}" type="presParOf" srcId="{C01D0280-9D12-47CA-B5EA-0CA1CA02AB80}" destId="{8BFEBCC1-82FC-4B9C-9CBF-20BE7531E19C}" srcOrd="2" destOrd="0" presId="urn:microsoft.com/office/officeart/2005/8/layout/default"/>
    <dgm:cxn modelId="{B44565BD-4553-434F-9397-65B8D2D3A1D9}" type="presParOf" srcId="{C01D0280-9D12-47CA-B5EA-0CA1CA02AB80}" destId="{895889CC-26A3-4E82-8165-55B31DFC21F7}" srcOrd="3" destOrd="0" presId="urn:microsoft.com/office/officeart/2005/8/layout/default"/>
    <dgm:cxn modelId="{E3770126-CEF3-472E-AB54-5E9312D02613}" type="presParOf" srcId="{C01D0280-9D12-47CA-B5EA-0CA1CA02AB80}" destId="{1D11EB5A-BC21-4A40-83A3-D624F427BEF4}" srcOrd="4" destOrd="0" presId="urn:microsoft.com/office/officeart/2005/8/layout/default"/>
    <dgm:cxn modelId="{C3B76E7A-0317-4904-A4C1-37FD308D1E74}" type="presParOf" srcId="{C01D0280-9D12-47CA-B5EA-0CA1CA02AB80}" destId="{442D38DD-A916-4D5D-9015-32192A0B202B}" srcOrd="5" destOrd="0" presId="urn:microsoft.com/office/officeart/2005/8/layout/default"/>
    <dgm:cxn modelId="{B8D1E1B9-49A8-42F5-9F3B-95B49AD4F03A}" type="presParOf" srcId="{C01D0280-9D12-47CA-B5EA-0CA1CA02AB80}" destId="{B9F7B9F3-BC39-4C4F-A4A8-53176C4615A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9B680B-8B5D-409A-BC17-0FABD4DD0EF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81294E-01AA-490E-B753-FFFEF3CE0D50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2200" dirty="0" smtClean="0">
              <a:solidFill>
                <a:schemeClr val="tx2"/>
              </a:solidFill>
            </a:rPr>
            <a:t>- minimum EUR 0.5 million and maximum EUR 15 million, </a:t>
          </a:r>
        </a:p>
        <a:p>
          <a:pPr algn="l"/>
          <a:r>
            <a:rPr lang="en-US" sz="2200" dirty="0" smtClean="0">
              <a:solidFill>
                <a:schemeClr val="tx2"/>
              </a:solidFill>
            </a:rPr>
            <a:t>- usually in the form of direct equity or quasi-equity, </a:t>
          </a:r>
        </a:p>
        <a:p>
          <a:pPr algn="l"/>
          <a:r>
            <a:rPr lang="en-US" sz="2200" dirty="0" smtClean="0">
              <a:solidFill>
                <a:schemeClr val="tx2"/>
              </a:solidFill>
            </a:rPr>
            <a:t>- maximum 25% of the voting shares of the company, </a:t>
          </a:r>
        </a:p>
        <a:p>
          <a:pPr algn="l"/>
          <a:r>
            <a:rPr lang="en-US" sz="2200" dirty="0" smtClean="0">
              <a:solidFill>
                <a:schemeClr val="tx2"/>
              </a:solidFill>
            </a:rPr>
            <a:t>- “patient capital” principle (7-10 years perspective on average). </a:t>
          </a:r>
          <a:endParaRPr lang="en-US" sz="2200" dirty="0">
            <a:solidFill>
              <a:schemeClr val="tx2"/>
            </a:solidFill>
          </a:endParaRPr>
        </a:p>
      </dgm:t>
    </dgm:pt>
    <dgm:pt modelId="{080B1CE3-85A4-439D-A27E-0ABB2EF378EF}" type="parTrans" cxnId="{3114C1CC-DF4F-4C7D-B149-81A2CFBAF886}">
      <dgm:prSet/>
      <dgm:spPr/>
      <dgm:t>
        <a:bodyPr/>
        <a:lstStyle/>
        <a:p>
          <a:endParaRPr lang="en-US"/>
        </a:p>
      </dgm:t>
    </dgm:pt>
    <dgm:pt modelId="{69D08E43-B4B7-43A8-A540-D2C2C982FEB1}" type="sibTrans" cxnId="{3114C1CC-DF4F-4C7D-B149-81A2CFBAF886}">
      <dgm:prSet/>
      <dgm:spPr/>
      <dgm:t>
        <a:bodyPr/>
        <a:lstStyle/>
        <a:p>
          <a:endParaRPr lang="en-US"/>
        </a:p>
      </dgm:t>
    </dgm:pt>
    <dgm:pt modelId="{252D17C3-29F3-4410-AFFF-78D41ECFD40D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dirty="0" smtClean="0">
              <a:solidFill>
                <a:schemeClr val="tx2"/>
              </a:solidFill>
            </a:rPr>
            <a:t>- maximum EUR 2.5 million, </a:t>
          </a:r>
        </a:p>
        <a:p>
          <a:pPr algn="l"/>
          <a:r>
            <a:rPr lang="en-US" dirty="0" smtClean="0">
              <a:solidFill>
                <a:schemeClr val="tx2"/>
              </a:solidFill>
            </a:rPr>
            <a:t>- eligible costs are reimbursed up to a maximum of 70%,</a:t>
          </a:r>
        </a:p>
        <a:p>
          <a:pPr algn="l"/>
          <a:r>
            <a:rPr lang="en-US" dirty="0" smtClean="0">
              <a:solidFill>
                <a:schemeClr val="tx2"/>
              </a:solidFill>
            </a:rPr>
            <a:t>- innovation activities supported should be completed within 24 months,</a:t>
          </a:r>
        </a:p>
        <a:p>
          <a:pPr algn="l"/>
          <a:r>
            <a:rPr lang="en-US" dirty="0" smtClean="0">
              <a:solidFill>
                <a:schemeClr val="tx2"/>
              </a:solidFill>
            </a:rPr>
            <a:t>- small mid-caps are not eligible for grant (but can apply for investment only).</a:t>
          </a:r>
          <a:endParaRPr lang="en-US" dirty="0">
            <a:solidFill>
              <a:schemeClr val="tx2"/>
            </a:solidFill>
          </a:endParaRPr>
        </a:p>
      </dgm:t>
    </dgm:pt>
    <dgm:pt modelId="{52BADD34-361C-4923-A27A-D56F99E25D95}" type="parTrans" cxnId="{45D6915C-B192-400E-BBF9-2B282679DDC4}">
      <dgm:prSet/>
      <dgm:spPr/>
      <dgm:t>
        <a:bodyPr/>
        <a:lstStyle/>
        <a:p>
          <a:endParaRPr lang="en-US"/>
        </a:p>
      </dgm:t>
    </dgm:pt>
    <dgm:pt modelId="{17D15D4A-DDBC-498F-A93C-D5C93B91F39E}" type="sibTrans" cxnId="{45D6915C-B192-400E-BBF9-2B282679DDC4}">
      <dgm:prSet/>
      <dgm:spPr/>
      <dgm:t>
        <a:bodyPr/>
        <a:lstStyle/>
        <a:p>
          <a:endParaRPr lang="en-US"/>
        </a:p>
      </dgm:t>
    </dgm:pt>
    <dgm:pt modelId="{0FB7FF78-7052-4DFC-AB69-1AB8389D4A79}" type="pres">
      <dgm:prSet presAssocID="{289B680B-8B5D-409A-BC17-0FABD4DD0E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4AD17-3B23-4023-AD23-A72516DAFDF7}" type="pres">
      <dgm:prSet presAssocID="{7081294E-01AA-490E-B753-FFFEF3CE0D50}" presName="node" presStyleLbl="node1" presStyleIdx="0" presStyleCnt="2" custScaleY="121810" custLinFactNeighborX="-43471" custLinFactNeighborY="-55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7B0D2-B2AE-4F0A-A719-D91B9D4DFF73}" type="pres">
      <dgm:prSet presAssocID="{69D08E43-B4B7-43A8-A540-D2C2C982FEB1}" presName="sibTrans" presStyleCnt="0"/>
      <dgm:spPr/>
    </dgm:pt>
    <dgm:pt modelId="{6EFA52C4-C058-4D14-AB3E-E725C0B295AE}" type="pres">
      <dgm:prSet presAssocID="{252D17C3-29F3-4410-AFFF-78D41ECFD40D}" presName="node" presStyleLbl="node1" presStyleIdx="1" presStyleCnt="2" custScaleY="121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D6915C-B192-400E-BBF9-2B282679DDC4}" srcId="{289B680B-8B5D-409A-BC17-0FABD4DD0EFF}" destId="{252D17C3-29F3-4410-AFFF-78D41ECFD40D}" srcOrd="1" destOrd="0" parTransId="{52BADD34-361C-4923-A27A-D56F99E25D95}" sibTransId="{17D15D4A-DDBC-498F-A93C-D5C93B91F39E}"/>
    <dgm:cxn modelId="{5F721A39-981C-4019-8570-0CB4923D8D99}" type="presOf" srcId="{289B680B-8B5D-409A-BC17-0FABD4DD0EFF}" destId="{0FB7FF78-7052-4DFC-AB69-1AB8389D4A79}" srcOrd="0" destOrd="0" presId="urn:microsoft.com/office/officeart/2005/8/layout/default"/>
    <dgm:cxn modelId="{3114C1CC-DF4F-4C7D-B149-81A2CFBAF886}" srcId="{289B680B-8B5D-409A-BC17-0FABD4DD0EFF}" destId="{7081294E-01AA-490E-B753-FFFEF3CE0D50}" srcOrd="0" destOrd="0" parTransId="{080B1CE3-85A4-439D-A27E-0ABB2EF378EF}" sibTransId="{69D08E43-B4B7-43A8-A540-D2C2C982FEB1}"/>
    <dgm:cxn modelId="{C622CAFF-9EA1-4499-91CD-F0943ACBEAE4}" type="presOf" srcId="{7081294E-01AA-490E-B753-FFFEF3CE0D50}" destId="{7424AD17-3B23-4023-AD23-A72516DAFDF7}" srcOrd="0" destOrd="0" presId="urn:microsoft.com/office/officeart/2005/8/layout/default"/>
    <dgm:cxn modelId="{B7524FBE-F955-437C-B886-79BBEF18E8D7}" type="presOf" srcId="{252D17C3-29F3-4410-AFFF-78D41ECFD40D}" destId="{6EFA52C4-C058-4D14-AB3E-E725C0B295AE}" srcOrd="0" destOrd="0" presId="urn:microsoft.com/office/officeart/2005/8/layout/default"/>
    <dgm:cxn modelId="{AA0EB32B-9240-4CBF-913B-2F89688798AB}" type="presParOf" srcId="{0FB7FF78-7052-4DFC-AB69-1AB8389D4A79}" destId="{7424AD17-3B23-4023-AD23-A72516DAFDF7}" srcOrd="0" destOrd="0" presId="urn:microsoft.com/office/officeart/2005/8/layout/default"/>
    <dgm:cxn modelId="{36685A71-45E1-4DD2-A8AC-B3F1AD9763D9}" type="presParOf" srcId="{0FB7FF78-7052-4DFC-AB69-1AB8389D4A79}" destId="{32F7B0D2-B2AE-4F0A-A719-D91B9D4DFF73}" srcOrd="1" destOrd="0" presId="urn:microsoft.com/office/officeart/2005/8/layout/default"/>
    <dgm:cxn modelId="{B56606F7-4493-4BCE-B579-FF1BFB2A41F1}" type="presParOf" srcId="{0FB7FF78-7052-4DFC-AB69-1AB8389D4A79}" destId="{6EFA52C4-C058-4D14-AB3E-E725C0B295A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39C560-AD7C-4906-976B-07D3A9C27C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6E4EA-88AF-4A85-806A-75259EDDF5FC}">
      <dgm:prSet/>
      <dgm:spPr>
        <a:solidFill>
          <a:schemeClr val="tx2"/>
        </a:solidFill>
      </dgm:spPr>
      <dgm:t>
        <a:bodyPr/>
        <a:lstStyle/>
        <a:p>
          <a:pPr rtl="0"/>
          <a:r>
            <a:rPr lang="en-IE" b="1" dirty="0" smtClean="0"/>
            <a:t>Access to advise</a:t>
          </a:r>
          <a:endParaRPr lang="fr-BE" b="1" dirty="0"/>
        </a:p>
      </dgm:t>
    </dgm:pt>
    <dgm:pt modelId="{4ABA92F4-A376-4512-B002-FF8C60916E61}" type="parTrans" cxnId="{6DF41205-8AE7-4154-8EA0-41CC07A7DF7D}">
      <dgm:prSet/>
      <dgm:spPr/>
      <dgm:t>
        <a:bodyPr/>
        <a:lstStyle/>
        <a:p>
          <a:endParaRPr lang="en-US"/>
        </a:p>
      </dgm:t>
    </dgm:pt>
    <dgm:pt modelId="{09CDDD49-C3D4-4B0E-911E-64EC38A6C12E}" type="sibTrans" cxnId="{6DF41205-8AE7-4154-8EA0-41CC07A7DF7D}">
      <dgm:prSet/>
      <dgm:spPr/>
      <dgm:t>
        <a:bodyPr/>
        <a:lstStyle/>
        <a:p>
          <a:endParaRPr lang="en-US"/>
        </a:p>
      </dgm:t>
    </dgm:pt>
    <dgm:pt modelId="{5152EC1B-AFBD-4000-9C88-DB5EC5F97B25}">
      <dgm:prSet/>
      <dgm:spPr>
        <a:solidFill>
          <a:schemeClr val="tx2"/>
        </a:solidFill>
      </dgm:spPr>
      <dgm:t>
        <a:bodyPr/>
        <a:lstStyle/>
        <a:p>
          <a:pPr rtl="0"/>
          <a:r>
            <a:rPr lang="en-IE" b="1" dirty="0" smtClean="0"/>
            <a:t>Access to business partners</a:t>
          </a:r>
          <a:endParaRPr lang="fr-BE" b="1" dirty="0"/>
        </a:p>
      </dgm:t>
    </dgm:pt>
    <dgm:pt modelId="{5953A3E9-4292-4AAE-800B-9D41F80D8C8C}" type="parTrans" cxnId="{5483DFBF-60F0-446B-8BAB-BBC99415EACC}">
      <dgm:prSet/>
      <dgm:spPr/>
      <dgm:t>
        <a:bodyPr/>
        <a:lstStyle/>
        <a:p>
          <a:endParaRPr lang="en-US"/>
        </a:p>
      </dgm:t>
    </dgm:pt>
    <dgm:pt modelId="{EDBA12BA-515C-4CB5-863A-BD329FBD5AF8}" type="sibTrans" cxnId="{5483DFBF-60F0-446B-8BAB-BBC99415EACC}">
      <dgm:prSet/>
      <dgm:spPr/>
      <dgm:t>
        <a:bodyPr/>
        <a:lstStyle/>
        <a:p>
          <a:endParaRPr lang="en-US"/>
        </a:p>
      </dgm:t>
    </dgm:pt>
    <dgm:pt modelId="{B9E549E2-2C6E-471F-A9FC-83F56F4D9E90}">
      <dgm:prSet/>
      <dgm:spPr>
        <a:solidFill>
          <a:schemeClr val="tx2"/>
        </a:solidFill>
      </dgm:spPr>
      <dgm:t>
        <a:bodyPr/>
        <a:lstStyle/>
        <a:p>
          <a:pPr rtl="0"/>
          <a:r>
            <a:rPr lang="en-IE" b="1" dirty="0" smtClean="0"/>
            <a:t>Access to innovation ecosystems &amp; peers</a:t>
          </a:r>
          <a:endParaRPr lang="fr-BE" b="1" dirty="0"/>
        </a:p>
      </dgm:t>
    </dgm:pt>
    <dgm:pt modelId="{A6C72FC1-2BDD-4009-B2BE-A4877AE3B906}" type="parTrans" cxnId="{51A70E37-F1FC-460F-85CD-F647D3183875}">
      <dgm:prSet/>
      <dgm:spPr/>
      <dgm:t>
        <a:bodyPr/>
        <a:lstStyle/>
        <a:p>
          <a:endParaRPr lang="en-US"/>
        </a:p>
      </dgm:t>
    </dgm:pt>
    <dgm:pt modelId="{784AE2D6-D197-4752-AF1D-841C6C21F9D1}" type="sibTrans" cxnId="{51A70E37-F1FC-460F-85CD-F647D3183875}">
      <dgm:prSet/>
      <dgm:spPr/>
      <dgm:t>
        <a:bodyPr/>
        <a:lstStyle/>
        <a:p>
          <a:endParaRPr lang="en-US"/>
        </a:p>
      </dgm:t>
    </dgm:pt>
    <dgm:pt modelId="{21FA6B2E-A7B8-47AE-9DD6-B6581F2AD24C}">
      <dgm:prSet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IE" dirty="0" smtClean="0"/>
            <a:t>Coaching, mentoring, expertise and training</a:t>
          </a:r>
          <a:endParaRPr lang="fr-BE" dirty="0"/>
        </a:p>
      </dgm:t>
    </dgm:pt>
    <dgm:pt modelId="{CFFDFCA4-279E-4CAE-94E2-165B2DBFAAF6}" type="parTrans" cxnId="{E42362EA-3A2C-412E-8C0C-6F119B2C3A5B}">
      <dgm:prSet/>
      <dgm:spPr/>
      <dgm:t>
        <a:bodyPr/>
        <a:lstStyle/>
        <a:p>
          <a:endParaRPr lang="en-US"/>
        </a:p>
      </dgm:t>
    </dgm:pt>
    <dgm:pt modelId="{8FF969B3-E478-4110-8192-6F229A1B03F8}" type="sibTrans" cxnId="{E42362EA-3A2C-412E-8C0C-6F119B2C3A5B}">
      <dgm:prSet/>
      <dgm:spPr/>
      <dgm:t>
        <a:bodyPr/>
        <a:lstStyle/>
        <a:p>
          <a:endParaRPr lang="en-US"/>
        </a:p>
      </dgm:t>
    </dgm:pt>
    <dgm:pt modelId="{5E274445-819E-4841-A978-68EF3447497E}">
      <dgm:prSet/>
      <dgm:spPr>
        <a:solidFill>
          <a:schemeClr val="tx2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rtl="0"/>
          <a:r>
            <a:rPr lang="en-IE" dirty="0" smtClean="0"/>
            <a:t>Corporates, investors, distributors, innovation procurers, clients &amp; more</a:t>
          </a:r>
          <a:endParaRPr lang="fr-BE" dirty="0"/>
        </a:p>
      </dgm:t>
    </dgm:pt>
    <dgm:pt modelId="{3B928927-2A0F-4E17-9C58-91022474C3DA}" type="parTrans" cxnId="{4BB25A2B-2DD2-4098-BAC8-72FF9CE9470F}">
      <dgm:prSet/>
      <dgm:spPr/>
      <dgm:t>
        <a:bodyPr/>
        <a:lstStyle/>
        <a:p>
          <a:endParaRPr lang="en-US"/>
        </a:p>
      </dgm:t>
    </dgm:pt>
    <dgm:pt modelId="{B09223F9-D6A0-40A6-B693-DDE8C4828E4A}" type="sibTrans" cxnId="{4BB25A2B-2DD2-4098-BAC8-72FF9CE9470F}">
      <dgm:prSet/>
      <dgm:spPr/>
      <dgm:t>
        <a:bodyPr/>
        <a:lstStyle/>
        <a:p>
          <a:endParaRPr lang="en-US"/>
        </a:p>
      </dgm:t>
    </dgm:pt>
    <dgm:pt modelId="{F16A957A-0FA1-4728-BA55-0DC415DADB7A}">
      <dgm:prSet/>
      <dgm:spPr>
        <a:solidFill>
          <a:schemeClr val="tx2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rtl="0"/>
          <a:r>
            <a:rPr lang="en-IE" dirty="0" smtClean="0"/>
            <a:t>EIT KICs, incubators, accelerators, innovation agencies, associations, stock exchanges, EEN, IPR Helpdesk, EUIPO</a:t>
          </a:r>
          <a:endParaRPr lang="fr-BE" dirty="0"/>
        </a:p>
      </dgm:t>
    </dgm:pt>
    <dgm:pt modelId="{4A0015A5-710C-4775-96D5-D3D2856E10E4}" type="parTrans" cxnId="{794D69AC-92C9-4974-B829-DF8BAA3E5429}">
      <dgm:prSet/>
      <dgm:spPr/>
      <dgm:t>
        <a:bodyPr/>
        <a:lstStyle/>
        <a:p>
          <a:endParaRPr lang="en-US"/>
        </a:p>
      </dgm:t>
    </dgm:pt>
    <dgm:pt modelId="{16D6A15C-7940-41A8-94D2-79CCA20FA665}" type="sibTrans" cxnId="{794D69AC-92C9-4974-B829-DF8BAA3E5429}">
      <dgm:prSet/>
      <dgm:spPr/>
      <dgm:t>
        <a:bodyPr/>
        <a:lstStyle/>
        <a:p>
          <a:endParaRPr lang="en-US"/>
        </a:p>
      </dgm:t>
    </dgm:pt>
    <dgm:pt modelId="{299D40B6-F270-4916-806D-DE950EAE8BDF}" type="pres">
      <dgm:prSet presAssocID="{A139C560-AD7C-4906-976B-07D3A9C27C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2FDA55-27AD-484E-B2B0-002DBB0DE966}" type="pres">
      <dgm:prSet presAssocID="{D9B6E4EA-88AF-4A85-806A-75259EDDF5FC}" presName="parentLin" presStyleCnt="0"/>
      <dgm:spPr/>
    </dgm:pt>
    <dgm:pt modelId="{1797529E-F26C-4089-9D34-9B1C7B879457}" type="pres">
      <dgm:prSet presAssocID="{D9B6E4EA-88AF-4A85-806A-75259EDDF5F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4494A86-EF1D-4E74-AB79-E6FB1C3642BE}" type="pres">
      <dgm:prSet presAssocID="{D9B6E4EA-88AF-4A85-806A-75259EDDF5F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85D75-6930-4305-977E-5F2BCC984866}" type="pres">
      <dgm:prSet presAssocID="{D9B6E4EA-88AF-4A85-806A-75259EDDF5FC}" presName="negativeSpace" presStyleCnt="0"/>
      <dgm:spPr/>
    </dgm:pt>
    <dgm:pt modelId="{7532DAC0-2247-4CCF-9863-39BD6F5C790A}" type="pres">
      <dgm:prSet presAssocID="{D9B6E4EA-88AF-4A85-806A-75259EDDF5FC}" presName="childText" presStyleLbl="conFgAcc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C7DFC8B-7403-4947-BA85-939ACE779E3F}" type="pres">
      <dgm:prSet presAssocID="{09CDDD49-C3D4-4B0E-911E-64EC38A6C12E}" presName="spaceBetweenRectangles" presStyleCnt="0"/>
      <dgm:spPr/>
    </dgm:pt>
    <dgm:pt modelId="{C6286CE1-D89E-42C5-A39F-9051F17BC746}" type="pres">
      <dgm:prSet presAssocID="{5152EC1B-AFBD-4000-9C88-DB5EC5F97B25}" presName="parentLin" presStyleCnt="0"/>
      <dgm:spPr/>
    </dgm:pt>
    <dgm:pt modelId="{6F1E1B3B-AFAD-4F4E-8C76-B1361C585758}" type="pres">
      <dgm:prSet presAssocID="{5152EC1B-AFBD-4000-9C88-DB5EC5F97B2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06B7387-60AC-4CEF-B923-165B45221FEC}" type="pres">
      <dgm:prSet presAssocID="{5152EC1B-AFBD-4000-9C88-DB5EC5F97B2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260C1-ABC4-48C5-BF7B-6BE7E95968F4}" type="pres">
      <dgm:prSet presAssocID="{5152EC1B-AFBD-4000-9C88-DB5EC5F97B25}" presName="negativeSpace" presStyleCnt="0"/>
      <dgm:spPr/>
    </dgm:pt>
    <dgm:pt modelId="{B39DFAA9-26DE-4AED-AE9F-54F7DFD7684E}" type="pres">
      <dgm:prSet presAssocID="{5152EC1B-AFBD-4000-9C88-DB5EC5F97B25}" presName="childText" presStyleLbl="conFgAcc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5575285-B68A-4CA5-89A0-43CF4D2EA04D}" type="pres">
      <dgm:prSet presAssocID="{EDBA12BA-515C-4CB5-863A-BD329FBD5AF8}" presName="spaceBetweenRectangles" presStyleCnt="0"/>
      <dgm:spPr/>
    </dgm:pt>
    <dgm:pt modelId="{2520AC84-C928-493E-A4A1-4C932BF93675}" type="pres">
      <dgm:prSet presAssocID="{B9E549E2-2C6E-471F-A9FC-83F56F4D9E90}" presName="parentLin" presStyleCnt="0"/>
      <dgm:spPr/>
    </dgm:pt>
    <dgm:pt modelId="{03065D00-EFC8-45D2-8BD3-ADE7D6B84781}" type="pres">
      <dgm:prSet presAssocID="{B9E549E2-2C6E-471F-A9FC-83F56F4D9E9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03D383A-4ADD-4DFE-B5E0-7E346596199D}" type="pres">
      <dgm:prSet presAssocID="{B9E549E2-2C6E-471F-A9FC-83F56F4D9E9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9B1D5-44CE-44B9-B24C-A27E34390EB2}" type="pres">
      <dgm:prSet presAssocID="{B9E549E2-2C6E-471F-A9FC-83F56F4D9E90}" presName="negativeSpace" presStyleCnt="0"/>
      <dgm:spPr/>
    </dgm:pt>
    <dgm:pt modelId="{D82E7DBF-7F3C-49A7-A8F4-751D04FEBE80}" type="pres">
      <dgm:prSet presAssocID="{B9E549E2-2C6E-471F-A9FC-83F56F4D9E90}" presName="childText" presStyleLbl="conFgAcc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90DC342-0434-4C39-824F-22155009B8AB}" type="presOf" srcId="{5E274445-819E-4841-A978-68EF3447497E}" destId="{B39DFAA9-26DE-4AED-AE9F-54F7DFD7684E}" srcOrd="0" destOrd="0" presId="urn:microsoft.com/office/officeart/2005/8/layout/list1"/>
    <dgm:cxn modelId="{16979965-250A-4CC7-A4B8-BB1E1A04AA17}" type="presOf" srcId="{D9B6E4EA-88AF-4A85-806A-75259EDDF5FC}" destId="{1797529E-F26C-4089-9D34-9B1C7B879457}" srcOrd="0" destOrd="0" presId="urn:microsoft.com/office/officeart/2005/8/layout/list1"/>
    <dgm:cxn modelId="{03FEC910-1E47-4FFD-B737-DFC15EBDEE92}" type="presOf" srcId="{5152EC1B-AFBD-4000-9C88-DB5EC5F97B25}" destId="{F06B7387-60AC-4CEF-B923-165B45221FEC}" srcOrd="1" destOrd="0" presId="urn:microsoft.com/office/officeart/2005/8/layout/list1"/>
    <dgm:cxn modelId="{E42362EA-3A2C-412E-8C0C-6F119B2C3A5B}" srcId="{D9B6E4EA-88AF-4A85-806A-75259EDDF5FC}" destId="{21FA6B2E-A7B8-47AE-9DD6-B6581F2AD24C}" srcOrd="0" destOrd="0" parTransId="{CFFDFCA4-279E-4CAE-94E2-165B2DBFAAF6}" sibTransId="{8FF969B3-E478-4110-8192-6F229A1B03F8}"/>
    <dgm:cxn modelId="{94DD17DF-4D38-4035-B4F7-4CEB259B764F}" type="presOf" srcId="{5152EC1B-AFBD-4000-9C88-DB5EC5F97B25}" destId="{6F1E1B3B-AFAD-4F4E-8C76-B1361C585758}" srcOrd="0" destOrd="0" presId="urn:microsoft.com/office/officeart/2005/8/layout/list1"/>
    <dgm:cxn modelId="{E89F980F-9A1D-4B4F-8075-353114B1CBF8}" type="presOf" srcId="{A139C560-AD7C-4906-976B-07D3A9C27CC3}" destId="{299D40B6-F270-4916-806D-DE950EAE8BDF}" srcOrd="0" destOrd="0" presId="urn:microsoft.com/office/officeart/2005/8/layout/list1"/>
    <dgm:cxn modelId="{2C26D0CF-3D45-4E79-B3A7-A4206E521FD1}" type="presOf" srcId="{D9B6E4EA-88AF-4A85-806A-75259EDDF5FC}" destId="{64494A86-EF1D-4E74-AB79-E6FB1C3642BE}" srcOrd="1" destOrd="0" presId="urn:microsoft.com/office/officeart/2005/8/layout/list1"/>
    <dgm:cxn modelId="{5483DFBF-60F0-446B-8BAB-BBC99415EACC}" srcId="{A139C560-AD7C-4906-976B-07D3A9C27CC3}" destId="{5152EC1B-AFBD-4000-9C88-DB5EC5F97B25}" srcOrd="1" destOrd="0" parTransId="{5953A3E9-4292-4AAE-800B-9D41F80D8C8C}" sibTransId="{EDBA12BA-515C-4CB5-863A-BD329FBD5AF8}"/>
    <dgm:cxn modelId="{0C352C3C-3F78-4C42-85B3-EE2AA455A415}" type="presOf" srcId="{F16A957A-0FA1-4728-BA55-0DC415DADB7A}" destId="{D82E7DBF-7F3C-49A7-A8F4-751D04FEBE80}" srcOrd="0" destOrd="0" presId="urn:microsoft.com/office/officeart/2005/8/layout/list1"/>
    <dgm:cxn modelId="{6DF41205-8AE7-4154-8EA0-41CC07A7DF7D}" srcId="{A139C560-AD7C-4906-976B-07D3A9C27CC3}" destId="{D9B6E4EA-88AF-4A85-806A-75259EDDF5FC}" srcOrd="0" destOrd="0" parTransId="{4ABA92F4-A376-4512-B002-FF8C60916E61}" sibTransId="{09CDDD49-C3D4-4B0E-911E-64EC38A6C12E}"/>
    <dgm:cxn modelId="{51A70E37-F1FC-460F-85CD-F647D3183875}" srcId="{A139C560-AD7C-4906-976B-07D3A9C27CC3}" destId="{B9E549E2-2C6E-471F-A9FC-83F56F4D9E90}" srcOrd="2" destOrd="0" parTransId="{A6C72FC1-2BDD-4009-B2BE-A4877AE3B906}" sibTransId="{784AE2D6-D197-4752-AF1D-841C6C21F9D1}"/>
    <dgm:cxn modelId="{794D69AC-92C9-4974-B829-DF8BAA3E5429}" srcId="{B9E549E2-2C6E-471F-A9FC-83F56F4D9E90}" destId="{F16A957A-0FA1-4728-BA55-0DC415DADB7A}" srcOrd="0" destOrd="0" parTransId="{4A0015A5-710C-4775-96D5-D3D2856E10E4}" sibTransId="{16D6A15C-7940-41A8-94D2-79CCA20FA665}"/>
    <dgm:cxn modelId="{FA56EE4D-B7D9-4925-B368-208E6D48267A}" type="presOf" srcId="{B9E549E2-2C6E-471F-A9FC-83F56F4D9E90}" destId="{D03D383A-4ADD-4DFE-B5E0-7E346596199D}" srcOrd="1" destOrd="0" presId="urn:microsoft.com/office/officeart/2005/8/layout/list1"/>
    <dgm:cxn modelId="{4A3D16A7-8CB0-4F26-9925-298755461ADC}" type="presOf" srcId="{21FA6B2E-A7B8-47AE-9DD6-B6581F2AD24C}" destId="{7532DAC0-2247-4CCF-9863-39BD6F5C790A}" srcOrd="0" destOrd="0" presId="urn:microsoft.com/office/officeart/2005/8/layout/list1"/>
    <dgm:cxn modelId="{B79AE764-8542-44C4-B052-1973B6AD052F}" type="presOf" srcId="{B9E549E2-2C6E-471F-A9FC-83F56F4D9E90}" destId="{03065D00-EFC8-45D2-8BD3-ADE7D6B84781}" srcOrd="0" destOrd="0" presId="urn:microsoft.com/office/officeart/2005/8/layout/list1"/>
    <dgm:cxn modelId="{4BB25A2B-2DD2-4098-BAC8-72FF9CE9470F}" srcId="{5152EC1B-AFBD-4000-9C88-DB5EC5F97B25}" destId="{5E274445-819E-4841-A978-68EF3447497E}" srcOrd="0" destOrd="0" parTransId="{3B928927-2A0F-4E17-9C58-91022474C3DA}" sibTransId="{B09223F9-D6A0-40A6-B693-DDE8C4828E4A}"/>
    <dgm:cxn modelId="{47971BF4-FC99-478F-8CC0-265FB90D994B}" type="presParOf" srcId="{299D40B6-F270-4916-806D-DE950EAE8BDF}" destId="{E12FDA55-27AD-484E-B2B0-002DBB0DE966}" srcOrd="0" destOrd="0" presId="urn:microsoft.com/office/officeart/2005/8/layout/list1"/>
    <dgm:cxn modelId="{F83ACF54-5D8F-48C0-8813-88A4B2C2DE49}" type="presParOf" srcId="{E12FDA55-27AD-484E-B2B0-002DBB0DE966}" destId="{1797529E-F26C-4089-9D34-9B1C7B879457}" srcOrd="0" destOrd="0" presId="urn:microsoft.com/office/officeart/2005/8/layout/list1"/>
    <dgm:cxn modelId="{87F8D511-8C57-497A-954A-5FA8E694EAB8}" type="presParOf" srcId="{E12FDA55-27AD-484E-B2B0-002DBB0DE966}" destId="{64494A86-EF1D-4E74-AB79-E6FB1C3642BE}" srcOrd="1" destOrd="0" presId="urn:microsoft.com/office/officeart/2005/8/layout/list1"/>
    <dgm:cxn modelId="{97530CB3-9900-464D-B1E0-ED471571F30C}" type="presParOf" srcId="{299D40B6-F270-4916-806D-DE950EAE8BDF}" destId="{04D85D75-6930-4305-977E-5F2BCC984866}" srcOrd="1" destOrd="0" presId="urn:microsoft.com/office/officeart/2005/8/layout/list1"/>
    <dgm:cxn modelId="{DF89EDF6-15FF-443B-8967-924C746A7636}" type="presParOf" srcId="{299D40B6-F270-4916-806D-DE950EAE8BDF}" destId="{7532DAC0-2247-4CCF-9863-39BD6F5C790A}" srcOrd="2" destOrd="0" presId="urn:microsoft.com/office/officeart/2005/8/layout/list1"/>
    <dgm:cxn modelId="{30D30FA0-F523-486A-8D53-7DA5A364DE6D}" type="presParOf" srcId="{299D40B6-F270-4916-806D-DE950EAE8BDF}" destId="{9C7DFC8B-7403-4947-BA85-939ACE779E3F}" srcOrd="3" destOrd="0" presId="urn:microsoft.com/office/officeart/2005/8/layout/list1"/>
    <dgm:cxn modelId="{701F2512-BD46-4788-807E-095231E5799D}" type="presParOf" srcId="{299D40B6-F270-4916-806D-DE950EAE8BDF}" destId="{C6286CE1-D89E-42C5-A39F-9051F17BC746}" srcOrd="4" destOrd="0" presId="urn:microsoft.com/office/officeart/2005/8/layout/list1"/>
    <dgm:cxn modelId="{1C7DEC8D-F0E3-4272-9505-ED1D1F6A3837}" type="presParOf" srcId="{C6286CE1-D89E-42C5-A39F-9051F17BC746}" destId="{6F1E1B3B-AFAD-4F4E-8C76-B1361C585758}" srcOrd="0" destOrd="0" presId="urn:microsoft.com/office/officeart/2005/8/layout/list1"/>
    <dgm:cxn modelId="{A829407B-7045-4F71-9351-61E746F529C2}" type="presParOf" srcId="{C6286CE1-D89E-42C5-A39F-9051F17BC746}" destId="{F06B7387-60AC-4CEF-B923-165B45221FEC}" srcOrd="1" destOrd="0" presId="urn:microsoft.com/office/officeart/2005/8/layout/list1"/>
    <dgm:cxn modelId="{676239E1-BC9C-4D3F-A7AA-944206E71D95}" type="presParOf" srcId="{299D40B6-F270-4916-806D-DE950EAE8BDF}" destId="{11E260C1-ABC4-48C5-BF7B-6BE7E95968F4}" srcOrd="5" destOrd="0" presId="urn:microsoft.com/office/officeart/2005/8/layout/list1"/>
    <dgm:cxn modelId="{30B0099F-C1B9-40A6-AD22-90C89F36CE33}" type="presParOf" srcId="{299D40B6-F270-4916-806D-DE950EAE8BDF}" destId="{B39DFAA9-26DE-4AED-AE9F-54F7DFD7684E}" srcOrd="6" destOrd="0" presId="urn:microsoft.com/office/officeart/2005/8/layout/list1"/>
    <dgm:cxn modelId="{9F005DF9-830B-40B7-83E6-762DF98AC35A}" type="presParOf" srcId="{299D40B6-F270-4916-806D-DE950EAE8BDF}" destId="{75575285-B68A-4CA5-89A0-43CF4D2EA04D}" srcOrd="7" destOrd="0" presId="urn:microsoft.com/office/officeart/2005/8/layout/list1"/>
    <dgm:cxn modelId="{11EBF3F8-46CF-4492-894A-CBBA44FB4773}" type="presParOf" srcId="{299D40B6-F270-4916-806D-DE950EAE8BDF}" destId="{2520AC84-C928-493E-A4A1-4C932BF93675}" srcOrd="8" destOrd="0" presId="urn:microsoft.com/office/officeart/2005/8/layout/list1"/>
    <dgm:cxn modelId="{F69D83C9-7FFE-4876-8018-3021D6DCBB12}" type="presParOf" srcId="{2520AC84-C928-493E-A4A1-4C932BF93675}" destId="{03065D00-EFC8-45D2-8BD3-ADE7D6B84781}" srcOrd="0" destOrd="0" presId="urn:microsoft.com/office/officeart/2005/8/layout/list1"/>
    <dgm:cxn modelId="{9DEAD60C-CF8C-4A9F-A0F5-9757D0191401}" type="presParOf" srcId="{2520AC84-C928-493E-A4A1-4C932BF93675}" destId="{D03D383A-4ADD-4DFE-B5E0-7E346596199D}" srcOrd="1" destOrd="0" presId="urn:microsoft.com/office/officeart/2005/8/layout/list1"/>
    <dgm:cxn modelId="{A5ECB75F-05F6-4152-BDFB-307C649E3882}" type="presParOf" srcId="{299D40B6-F270-4916-806D-DE950EAE8BDF}" destId="{E759B1D5-44CE-44B9-B24C-A27E34390EB2}" srcOrd="9" destOrd="0" presId="urn:microsoft.com/office/officeart/2005/8/layout/list1"/>
    <dgm:cxn modelId="{7DAEDCC2-BCEF-4693-875D-165CEB064EB2}" type="presParOf" srcId="{299D40B6-F270-4916-806D-DE950EAE8BDF}" destId="{D82E7DBF-7F3C-49A7-A8F4-751D04FEBE8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36BA6E-CF28-4F94-878D-D30905C3F42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837F7A-46A5-4CB8-B65B-17FDDF87FF18}">
      <dgm:prSet phldrT="[Text]" custT="1"/>
      <dgm:spPr>
        <a:solidFill>
          <a:schemeClr val="tx2"/>
        </a:solidFill>
        <a:ln>
          <a:noFill/>
        </a:ln>
      </dgm:spPr>
      <dgm:t>
        <a:bodyPr tIns="216000"/>
        <a:lstStyle/>
        <a:p>
          <a:r>
            <a:rPr lang="en-US" sz="2800" b="1" dirty="0" smtClean="0"/>
            <a:t>1</a:t>
          </a:r>
          <a:endParaRPr lang="en-US" sz="2800" b="1" dirty="0"/>
        </a:p>
      </dgm:t>
    </dgm:pt>
    <dgm:pt modelId="{0D5558A4-D71B-41A4-932A-DADD156800C9}" type="parTrans" cxnId="{0AC60FEB-95FF-458D-B412-30424DD9ED68}">
      <dgm:prSet/>
      <dgm:spPr/>
      <dgm:t>
        <a:bodyPr/>
        <a:lstStyle/>
        <a:p>
          <a:endParaRPr lang="en-US"/>
        </a:p>
      </dgm:t>
    </dgm:pt>
    <dgm:pt modelId="{775C33B4-960B-44E2-A332-7EA6D990CBC8}" type="sibTrans" cxnId="{0AC60FEB-95FF-458D-B412-30424DD9ED68}">
      <dgm:prSet/>
      <dgm:spPr/>
      <dgm:t>
        <a:bodyPr/>
        <a:lstStyle/>
        <a:p>
          <a:endParaRPr lang="en-US"/>
        </a:p>
      </dgm:t>
    </dgm:pt>
    <dgm:pt modelId="{CA4DA738-761B-4996-8F8F-3B47C26034B0}">
      <dgm:prSet phldrT="[Text]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You have a disruptive / deep tech idea with a potential to scale up</a:t>
          </a:r>
          <a:endParaRPr lang="en-US" dirty="0">
            <a:solidFill>
              <a:schemeClr val="tx2"/>
            </a:solidFill>
          </a:endParaRPr>
        </a:p>
      </dgm:t>
    </dgm:pt>
    <dgm:pt modelId="{CF680292-5148-41AD-96A4-38037F4DCD87}" type="parTrans" cxnId="{2906A579-2E84-41FD-A44D-CDEE9E30AB6E}">
      <dgm:prSet/>
      <dgm:spPr/>
      <dgm:t>
        <a:bodyPr/>
        <a:lstStyle/>
        <a:p>
          <a:endParaRPr lang="en-US"/>
        </a:p>
      </dgm:t>
    </dgm:pt>
    <dgm:pt modelId="{4E8F92DD-0741-473C-9CE0-60E3964FB288}" type="sibTrans" cxnId="{2906A579-2E84-41FD-A44D-CDEE9E30AB6E}">
      <dgm:prSet/>
      <dgm:spPr/>
      <dgm:t>
        <a:bodyPr/>
        <a:lstStyle/>
        <a:p>
          <a:endParaRPr lang="en-US"/>
        </a:p>
      </dgm:t>
    </dgm:pt>
    <dgm:pt modelId="{2EB33D39-AF28-45CC-9D6D-902C5F2846C7}">
      <dgm:prSet phldrT="[Text]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Tell us your story </a:t>
          </a:r>
          <a:r>
            <a:rPr lang="en-US" dirty="0" smtClean="0">
              <a:solidFill>
                <a:schemeClr val="tx2"/>
              </a:solidFill>
            </a:rPr>
            <a:t>and submit your short application to be assessed by remote evaluators</a:t>
          </a:r>
          <a:endParaRPr lang="en-US" dirty="0">
            <a:solidFill>
              <a:schemeClr val="tx2"/>
            </a:solidFill>
          </a:endParaRPr>
        </a:p>
      </dgm:t>
    </dgm:pt>
    <dgm:pt modelId="{F038FF5B-EB88-4EA5-A17F-FB74EC15F880}" type="parTrans" cxnId="{E16600B2-ED40-4C1C-A244-1BB5E14AC2D9}">
      <dgm:prSet/>
      <dgm:spPr/>
      <dgm:t>
        <a:bodyPr/>
        <a:lstStyle/>
        <a:p>
          <a:endParaRPr lang="en-US"/>
        </a:p>
      </dgm:t>
    </dgm:pt>
    <dgm:pt modelId="{5AD9A66D-B5E9-4887-A693-4FDF7364B173}" type="sibTrans" cxnId="{E16600B2-ED40-4C1C-A244-1BB5E14AC2D9}">
      <dgm:prSet/>
      <dgm:spPr/>
      <dgm:t>
        <a:bodyPr/>
        <a:lstStyle/>
        <a:p>
          <a:endParaRPr lang="en-US"/>
        </a:p>
      </dgm:t>
    </dgm:pt>
    <dgm:pt modelId="{252731B3-5E82-4DC3-9B56-B00BFF3E1D87}">
      <dgm:prSet phldrT="[Text]" custT="1"/>
      <dgm:spPr>
        <a:solidFill>
          <a:schemeClr val="tx2"/>
        </a:solidFill>
        <a:ln>
          <a:noFill/>
        </a:ln>
      </dgm:spPr>
      <dgm:t>
        <a:bodyPr tIns="216000"/>
        <a:lstStyle/>
        <a:p>
          <a:r>
            <a:rPr lang="en-US" sz="2800" b="1" dirty="0" smtClean="0"/>
            <a:t>2</a:t>
          </a:r>
          <a:endParaRPr lang="en-US" sz="2800" b="1" dirty="0"/>
        </a:p>
      </dgm:t>
    </dgm:pt>
    <dgm:pt modelId="{E9656688-F0C7-4BA2-8D36-1FD8F5C01A4C}" type="parTrans" cxnId="{30B55CD0-E0F9-4F6A-9B60-B5F8A7F1B63D}">
      <dgm:prSet/>
      <dgm:spPr/>
      <dgm:t>
        <a:bodyPr/>
        <a:lstStyle/>
        <a:p>
          <a:endParaRPr lang="en-US"/>
        </a:p>
      </dgm:t>
    </dgm:pt>
    <dgm:pt modelId="{EF963031-51D6-43A4-A94E-393AD8DD319C}" type="sibTrans" cxnId="{30B55CD0-E0F9-4F6A-9B60-B5F8A7F1B63D}">
      <dgm:prSet/>
      <dgm:spPr/>
      <dgm:t>
        <a:bodyPr/>
        <a:lstStyle/>
        <a:p>
          <a:endParaRPr lang="en-US"/>
        </a:p>
      </dgm:t>
    </dgm:pt>
    <dgm:pt modelId="{9F4254D2-4B72-4E97-988B-AB9528FC0D74}">
      <dgm:prSet phldrT="[Text]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We help you to prepare your </a:t>
          </a:r>
          <a:r>
            <a:rPr lang="en-US" b="1" dirty="0" smtClean="0">
              <a:solidFill>
                <a:schemeClr val="tx2"/>
              </a:solidFill>
            </a:rPr>
            <a:t>business plan</a:t>
          </a:r>
          <a:r>
            <a:rPr lang="en-US" dirty="0" smtClean="0">
              <a:solidFill>
                <a:schemeClr val="tx2"/>
              </a:solidFill>
            </a:rPr>
            <a:t> and draft a proposal with AI tool and coaching</a:t>
          </a:r>
          <a:endParaRPr lang="en-US" dirty="0">
            <a:solidFill>
              <a:schemeClr val="tx2"/>
            </a:solidFill>
          </a:endParaRPr>
        </a:p>
      </dgm:t>
    </dgm:pt>
    <dgm:pt modelId="{CF52D1B6-CC83-421E-8A41-C00BC6941465}" type="parTrans" cxnId="{EA2E0BF3-4162-4C1A-8937-3DBDEAE022D2}">
      <dgm:prSet/>
      <dgm:spPr/>
      <dgm:t>
        <a:bodyPr/>
        <a:lstStyle/>
        <a:p>
          <a:endParaRPr lang="en-US"/>
        </a:p>
      </dgm:t>
    </dgm:pt>
    <dgm:pt modelId="{0B352D30-99BA-41E9-89DC-B782C0FB6A77}" type="sibTrans" cxnId="{EA2E0BF3-4162-4C1A-8937-3DBDEAE022D2}">
      <dgm:prSet/>
      <dgm:spPr/>
      <dgm:t>
        <a:bodyPr/>
        <a:lstStyle/>
        <a:p>
          <a:endParaRPr lang="en-US"/>
        </a:p>
      </dgm:t>
    </dgm:pt>
    <dgm:pt modelId="{5C90855B-9048-49AC-B350-6F7E7F11634B}">
      <dgm:prSet phldrT="[Text]" custT="1"/>
      <dgm:spPr>
        <a:solidFill>
          <a:schemeClr val="tx2"/>
        </a:solidFill>
        <a:ln>
          <a:noFill/>
        </a:ln>
      </dgm:spPr>
      <dgm:t>
        <a:bodyPr tIns="216000"/>
        <a:lstStyle/>
        <a:p>
          <a:r>
            <a:rPr lang="en-US" sz="2800" b="1" dirty="0" smtClean="0"/>
            <a:t>3</a:t>
          </a:r>
          <a:endParaRPr lang="en-US" sz="2800" b="1" dirty="0"/>
        </a:p>
      </dgm:t>
    </dgm:pt>
    <dgm:pt modelId="{4DF56FFB-412B-4905-B796-A0865163EDDB}" type="parTrans" cxnId="{889D3EC2-B5FB-41FE-820D-F233FD814319}">
      <dgm:prSet/>
      <dgm:spPr/>
      <dgm:t>
        <a:bodyPr/>
        <a:lstStyle/>
        <a:p>
          <a:endParaRPr lang="en-US"/>
        </a:p>
      </dgm:t>
    </dgm:pt>
    <dgm:pt modelId="{F43EA13B-FBDD-4D4A-9665-5F0BF3C3DFF9}" type="sibTrans" cxnId="{889D3EC2-B5FB-41FE-820D-F233FD814319}">
      <dgm:prSet/>
      <dgm:spPr/>
      <dgm:t>
        <a:bodyPr/>
        <a:lstStyle/>
        <a:p>
          <a:endParaRPr lang="en-US"/>
        </a:p>
      </dgm:t>
    </dgm:pt>
    <dgm:pt modelId="{A02FB449-5B4D-4270-A2B1-21A0A88B11DB}">
      <dgm:prSet phldrT="[Text]"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Your full proposal</a:t>
          </a:r>
          <a:r>
            <a:rPr lang="en-US" b="0" dirty="0" smtClean="0">
              <a:solidFill>
                <a:schemeClr val="tx2"/>
              </a:solidFill>
            </a:rPr>
            <a:t> is </a:t>
          </a:r>
          <a:r>
            <a:rPr lang="en-US" dirty="0" smtClean="0">
              <a:solidFill>
                <a:schemeClr val="tx2"/>
              </a:solidFill>
            </a:rPr>
            <a:t>assessed by remote evaluators</a:t>
          </a:r>
          <a:endParaRPr lang="en-US" dirty="0">
            <a:solidFill>
              <a:schemeClr val="tx2"/>
            </a:solidFill>
          </a:endParaRPr>
        </a:p>
      </dgm:t>
    </dgm:pt>
    <dgm:pt modelId="{9EF8BE69-D671-4439-B08A-66FAD3E0EF06}" type="parTrans" cxnId="{0502FA58-98BA-4D2C-B11B-310E5EE056B1}">
      <dgm:prSet/>
      <dgm:spPr/>
      <dgm:t>
        <a:bodyPr/>
        <a:lstStyle/>
        <a:p>
          <a:endParaRPr lang="en-US"/>
        </a:p>
      </dgm:t>
    </dgm:pt>
    <dgm:pt modelId="{D46AF24F-3542-43E0-97EC-C5482412DD28}" type="sibTrans" cxnId="{0502FA58-98BA-4D2C-B11B-310E5EE056B1}">
      <dgm:prSet/>
      <dgm:spPr/>
      <dgm:t>
        <a:bodyPr/>
        <a:lstStyle/>
        <a:p>
          <a:endParaRPr lang="en-US"/>
        </a:p>
      </dgm:t>
    </dgm:pt>
    <dgm:pt modelId="{D6B6E09E-B9F6-4086-9EB0-5AB7B2F94AF8}">
      <dgm:prSet phldrT="[Text]" custT="1"/>
      <dgm:spPr>
        <a:solidFill>
          <a:schemeClr val="tx2"/>
        </a:solidFill>
        <a:ln>
          <a:noFill/>
        </a:ln>
      </dgm:spPr>
      <dgm:t>
        <a:bodyPr tIns="216000"/>
        <a:lstStyle/>
        <a:p>
          <a:r>
            <a:rPr lang="en-US" sz="2800" b="1" dirty="0" smtClean="0"/>
            <a:t>4</a:t>
          </a:r>
          <a:endParaRPr lang="en-US" sz="2800" b="1" dirty="0"/>
        </a:p>
      </dgm:t>
    </dgm:pt>
    <dgm:pt modelId="{332C1B7B-BD4A-462E-BC2C-26F239326941}" type="parTrans" cxnId="{CF5FA286-CC7A-4739-B012-208D7FFDC8C7}">
      <dgm:prSet/>
      <dgm:spPr/>
      <dgm:t>
        <a:bodyPr/>
        <a:lstStyle/>
        <a:p>
          <a:endParaRPr lang="en-US"/>
        </a:p>
      </dgm:t>
    </dgm:pt>
    <dgm:pt modelId="{AD792704-1A46-4E2F-B865-4461DDE2B747}" type="sibTrans" cxnId="{CF5FA286-CC7A-4739-B012-208D7FFDC8C7}">
      <dgm:prSet/>
      <dgm:spPr/>
      <dgm:t>
        <a:bodyPr/>
        <a:lstStyle/>
        <a:p>
          <a:endParaRPr lang="en-US"/>
        </a:p>
      </dgm:t>
    </dgm:pt>
    <dgm:pt modelId="{7A68F9C1-2E00-4E3C-A976-F9C55E5BFA61}">
      <dgm:prSet phldrT="[Text]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You pitch your innovation </a:t>
          </a:r>
          <a:r>
            <a:rPr lang="en-US" dirty="0" smtClean="0">
              <a:solidFill>
                <a:schemeClr val="tx2"/>
              </a:solidFill>
            </a:rPr>
            <a:t>in front of EIC Jury Members</a:t>
          </a:r>
          <a:endParaRPr lang="en-US" dirty="0">
            <a:solidFill>
              <a:schemeClr val="tx2"/>
            </a:solidFill>
          </a:endParaRPr>
        </a:p>
      </dgm:t>
    </dgm:pt>
    <dgm:pt modelId="{D8E94F53-EFF5-47E7-9736-1E8A5EBEAF7D}" type="parTrans" cxnId="{44E7DF33-6E23-417D-88F0-8865FCDFEC55}">
      <dgm:prSet/>
      <dgm:spPr/>
      <dgm:t>
        <a:bodyPr/>
        <a:lstStyle/>
        <a:p>
          <a:endParaRPr lang="en-US"/>
        </a:p>
      </dgm:t>
    </dgm:pt>
    <dgm:pt modelId="{5D4B39B3-1791-4715-ACB6-8CCD2C6D08B6}" type="sibTrans" cxnId="{44E7DF33-6E23-417D-88F0-8865FCDFEC55}">
      <dgm:prSet/>
      <dgm:spPr/>
      <dgm:t>
        <a:bodyPr/>
        <a:lstStyle/>
        <a:p>
          <a:endParaRPr lang="en-US"/>
        </a:p>
      </dgm:t>
    </dgm:pt>
    <dgm:pt modelId="{734017B1-6F7E-496C-85C5-297313FE6769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If selected, you sign the Grant Agreement</a:t>
          </a:r>
          <a:endParaRPr lang="en-US" dirty="0">
            <a:solidFill>
              <a:schemeClr val="tx2"/>
            </a:solidFill>
          </a:endParaRPr>
        </a:p>
      </dgm:t>
    </dgm:pt>
    <dgm:pt modelId="{46C10AA9-0DCF-4788-A9CB-BD21E5C09FEC}" type="parTrans" cxnId="{B421DF2E-8526-4698-8D6E-E7934CD4CDC5}">
      <dgm:prSet/>
      <dgm:spPr/>
      <dgm:t>
        <a:bodyPr/>
        <a:lstStyle/>
        <a:p>
          <a:endParaRPr lang="en-US"/>
        </a:p>
      </dgm:t>
    </dgm:pt>
    <dgm:pt modelId="{37A6D4DE-12AD-4F75-9AA1-D2173B5CB718}" type="sibTrans" cxnId="{B421DF2E-8526-4698-8D6E-E7934CD4CDC5}">
      <dgm:prSet/>
      <dgm:spPr/>
      <dgm:t>
        <a:bodyPr/>
        <a:lstStyle/>
        <a:p>
          <a:endParaRPr lang="en-US"/>
        </a:p>
      </dgm:t>
    </dgm:pt>
    <dgm:pt modelId="{43E6AB48-1C3B-478D-B93B-676C0030724F}">
      <dgm:prSet phldrT="[Text]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You submit your full proposal </a:t>
          </a:r>
          <a:endParaRPr lang="en-US" dirty="0">
            <a:solidFill>
              <a:schemeClr val="tx2"/>
            </a:solidFill>
          </a:endParaRPr>
        </a:p>
      </dgm:t>
    </dgm:pt>
    <dgm:pt modelId="{1609872D-3D76-4F59-9467-9B7201B7E0D0}" type="parTrans" cxnId="{9EB9A648-137A-4B6D-9F48-5266AB53637B}">
      <dgm:prSet/>
      <dgm:spPr/>
      <dgm:t>
        <a:bodyPr/>
        <a:lstStyle/>
        <a:p>
          <a:endParaRPr lang="en-US"/>
        </a:p>
      </dgm:t>
    </dgm:pt>
    <dgm:pt modelId="{059D1B8F-FD52-4186-89BF-A9E407F55E1A}" type="sibTrans" cxnId="{9EB9A648-137A-4B6D-9F48-5266AB53637B}">
      <dgm:prSet/>
      <dgm:spPr/>
      <dgm:t>
        <a:bodyPr/>
        <a:lstStyle/>
        <a:p>
          <a:endParaRPr lang="en-US"/>
        </a:p>
      </dgm:t>
    </dgm:pt>
    <dgm:pt modelId="{EFCA5770-36C3-4AAB-BB92-2BB84071E952}">
      <dgm:prSet custT="1"/>
      <dgm:spPr>
        <a:solidFill>
          <a:schemeClr val="tx2"/>
        </a:solidFill>
      </dgm:spPr>
      <dgm:t>
        <a:bodyPr tIns="216000" bIns="18000"/>
        <a:lstStyle/>
        <a:p>
          <a:r>
            <a:rPr lang="en-US" sz="2800" b="1" dirty="0" smtClean="0">
              <a:solidFill>
                <a:schemeClr val="bg1"/>
              </a:solidFill>
            </a:rPr>
            <a:t>5</a:t>
          </a:r>
          <a:endParaRPr lang="en-US" sz="2800" b="1" dirty="0">
            <a:solidFill>
              <a:schemeClr val="bg1"/>
            </a:solidFill>
          </a:endParaRPr>
        </a:p>
      </dgm:t>
    </dgm:pt>
    <dgm:pt modelId="{EC4400E2-B8BD-49EE-B53D-F0DA4509167C}" type="parTrans" cxnId="{8F49220D-B940-41CC-8EAF-7132A9428BD9}">
      <dgm:prSet/>
      <dgm:spPr/>
      <dgm:t>
        <a:bodyPr/>
        <a:lstStyle/>
        <a:p>
          <a:endParaRPr lang="en-US"/>
        </a:p>
      </dgm:t>
    </dgm:pt>
    <dgm:pt modelId="{A349407B-99CD-41EA-B8E3-AE2D3A068DFE}" type="sibTrans" cxnId="{8F49220D-B940-41CC-8EAF-7132A9428BD9}">
      <dgm:prSet/>
      <dgm:spPr/>
      <dgm:t>
        <a:bodyPr/>
        <a:lstStyle/>
        <a:p>
          <a:endParaRPr lang="en-US"/>
        </a:p>
      </dgm:t>
    </dgm:pt>
    <dgm:pt modelId="{55B082D9-61D2-43DD-9EDD-28B2C1936761}">
      <dgm:prSet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In case of investment component</a:t>
          </a:r>
          <a:r>
            <a:rPr lang="en-US" dirty="0" smtClean="0">
              <a:solidFill>
                <a:schemeClr val="tx2"/>
              </a:solidFill>
            </a:rPr>
            <a:t>, you enter a due diligence process + compliance checks</a:t>
          </a:r>
          <a:endParaRPr lang="en-US" dirty="0">
            <a:solidFill>
              <a:schemeClr val="tx2"/>
            </a:solidFill>
          </a:endParaRPr>
        </a:p>
      </dgm:t>
    </dgm:pt>
    <dgm:pt modelId="{3BAB4166-323F-4A6A-8419-E9BED6E84574}" type="parTrans" cxnId="{7D43BFC5-1ABE-4410-B777-58ACFECEAF81}">
      <dgm:prSet/>
      <dgm:spPr/>
      <dgm:t>
        <a:bodyPr/>
        <a:lstStyle/>
        <a:p>
          <a:endParaRPr lang="en-US"/>
        </a:p>
      </dgm:t>
    </dgm:pt>
    <dgm:pt modelId="{E43E637D-1342-4573-9EF5-7BCA79CC1E29}" type="sibTrans" cxnId="{7D43BFC5-1ABE-4410-B777-58ACFECEAF81}">
      <dgm:prSet/>
      <dgm:spPr/>
      <dgm:t>
        <a:bodyPr/>
        <a:lstStyle/>
        <a:p>
          <a:endParaRPr lang="en-US"/>
        </a:p>
      </dgm:t>
    </dgm:pt>
    <dgm:pt modelId="{D6E4469D-A5F6-4BE3-9543-FCAEB50635A2}">
      <dgm:prSet/>
      <dgm:spPr>
        <a:solidFill>
          <a:schemeClr val="tx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At the end of the process, you sign the Investment Agreement </a:t>
          </a:r>
          <a:endParaRPr lang="en-US" dirty="0">
            <a:solidFill>
              <a:schemeClr val="tx2"/>
            </a:solidFill>
          </a:endParaRPr>
        </a:p>
      </dgm:t>
    </dgm:pt>
    <dgm:pt modelId="{A32F39DC-EAFB-4042-98E3-BD06AABE4DBD}" type="parTrans" cxnId="{FD58D22B-3F2F-45B0-BC9C-186AA8A6D408}">
      <dgm:prSet/>
      <dgm:spPr/>
      <dgm:t>
        <a:bodyPr/>
        <a:lstStyle/>
        <a:p>
          <a:endParaRPr lang="en-US"/>
        </a:p>
      </dgm:t>
    </dgm:pt>
    <dgm:pt modelId="{6D0DF7C5-20EA-47F9-B056-3D96FB2D6EF6}" type="sibTrans" cxnId="{FD58D22B-3F2F-45B0-BC9C-186AA8A6D408}">
      <dgm:prSet/>
      <dgm:spPr/>
      <dgm:t>
        <a:bodyPr/>
        <a:lstStyle/>
        <a:p>
          <a:endParaRPr lang="en-US"/>
        </a:p>
      </dgm:t>
    </dgm:pt>
    <dgm:pt modelId="{812AF519-FDE4-4E9B-A5B0-1A25C343C3BF}" type="pres">
      <dgm:prSet presAssocID="{8736BA6E-CF28-4F94-878D-D30905C3F4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F17439-77FF-4DC7-8A55-F90755841248}" type="pres">
      <dgm:prSet presAssocID="{F0837F7A-46A5-4CB8-B65B-17FDDF87FF18}" presName="composite" presStyleCnt="0"/>
      <dgm:spPr/>
    </dgm:pt>
    <dgm:pt modelId="{BF97E018-ABC0-45A8-982D-5CC4F19665E6}" type="pres">
      <dgm:prSet presAssocID="{F0837F7A-46A5-4CB8-B65B-17FDDF87FF1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B7A7C-92D2-4277-994E-A788F3220E5B}" type="pres">
      <dgm:prSet presAssocID="{F0837F7A-46A5-4CB8-B65B-17FDDF87FF1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2DB76-81C1-4286-9B07-C24102EDDF65}" type="pres">
      <dgm:prSet presAssocID="{775C33B4-960B-44E2-A332-7EA6D990CBC8}" presName="sp" presStyleCnt="0"/>
      <dgm:spPr/>
    </dgm:pt>
    <dgm:pt modelId="{9407E9CA-997D-4A4B-8545-C839C07D4561}" type="pres">
      <dgm:prSet presAssocID="{252731B3-5E82-4DC3-9B56-B00BFF3E1D87}" presName="composite" presStyleCnt="0"/>
      <dgm:spPr/>
    </dgm:pt>
    <dgm:pt modelId="{79F36608-8B21-4BB0-AC96-B99C1E42B206}" type="pres">
      <dgm:prSet presAssocID="{252731B3-5E82-4DC3-9B56-B00BFF3E1D8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20F17-77A3-4A27-8CB8-2855D26C19C3}" type="pres">
      <dgm:prSet presAssocID="{252731B3-5E82-4DC3-9B56-B00BFF3E1D8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3FD18-170C-4331-8DC3-A89CAF943FAA}" type="pres">
      <dgm:prSet presAssocID="{EF963031-51D6-43A4-A94E-393AD8DD319C}" presName="sp" presStyleCnt="0"/>
      <dgm:spPr/>
    </dgm:pt>
    <dgm:pt modelId="{0F1A73E3-89ED-40D5-AED4-98A2917DF737}" type="pres">
      <dgm:prSet presAssocID="{5C90855B-9048-49AC-B350-6F7E7F11634B}" presName="composite" presStyleCnt="0"/>
      <dgm:spPr/>
    </dgm:pt>
    <dgm:pt modelId="{C3B30684-CBD7-4489-8426-604F769F5256}" type="pres">
      <dgm:prSet presAssocID="{5C90855B-9048-49AC-B350-6F7E7F11634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D919A-8CBA-42A8-A55D-63C0EBE0749E}" type="pres">
      <dgm:prSet presAssocID="{5C90855B-9048-49AC-B350-6F7E7F11634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ABB63-23DF-47EF-84A3-051C89AEF042}" type="pres">
      <dgm:prSet presAssocID="{F43EA13B-FBDD-4D4A-9665-5F0BF3C3DFF9}" presName="sp" presStyleCnt="0"/>
      <dgm:spPr/>
    </dgm:pt>
    <dgm:pt modelId="{E5628D7C-7629-44EA-9160-8C0A88E59E62}" type="pres">
      <dgm:prSet presAssocID="{D6B6E09E-B9F6-4086-9EB0-5AB7B2F94AF8}" presName="composite" presStyleCnt="0"/>
      <dgm:spPr/>
    </dgm:pt>
    <dgm:pt modelId="{7E27172F-E592-4106-AD20-68A366C01F51}" type="pres">
      <dgm:prSet presAssocID="{D6B6E09E-B9F6-4086-9EB0-5AB7B2F94AF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C37E0-5F0E-4745-BA13-9DA0E8B5561A}" type="pres">
      <dgm:prSet presAssocID="{D6B6E09E-B9F6-4086-9EB0-5AB7B2F94AF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E3AE4-BA31-4741-BA3E-7BCFE7E9B72C}" type="pres">
      <dgm:prSet presAssocID="{AD792704-1A46-4E2F-B865-4461DDE2B747}" presName="sp" presStyleCnt="0"/>
      <dgm:spPr/>
    </dgm:pt>
    <dgm:pt modelId="{99711975-2BA5-4DDE-A739-647FF474383A}" type="pres">
      <dgm:prSet presAssocID="{EFCA5770-36C3-4AAB-BB92-2BB84071E952}" presName="composite" presStyleCnt="0"/>
      <dgm:spPr/>
    </dgm:pt>
    <dgm:pt modelId="{9454D70C-BAC1-4E9D-AFAA-48E9FD15697A}" type="pres">
      <dgm:prSet presAssocID="{EFCA5770-36C3-4AAB-BB92-2BB84071E952}" presName="parentText" presStyleLbl="alignNode1" presStyleIdx="4" presStyleCnt="5" custLinFactNeighborY="29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8C679-BC03-449F-B72F-3CA2F8A57A2C}" type="pres">
      <dgm:prSet presAssocID="{EFCA5770-36C3-4AAB-BB92-2BB84071E952}" presName="descendantText" presStyleLbl="alignAcc1" presStyleIdx="4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9D3EC2-B5FB-41FE-820D-F233FD814319}" srcId="{8736BA6E-CF28-4F94-878D-D30905C3F423}" destId="{5C90855B-9048-49AC-B350-6F7E7F11634B}" srcOrd="2" destOrd="0" parTransId="{4DF56FFB-412B-4905-B796-A0865163EDDB}" sibTransId="{F43EA13B-FBDD-4D4A-9665-5F0BF3C3DFF9}"/>
    <dgm:cxn modelId="{B19D64A1-0ADA-44B1-A890-3E62743405AD}" type="presOf" srcId="{9F4254D2-4B72-4E97-988B-AB9528FC0D74}" destId="{EE520F17-77A3-4A27-8CB8-2855D26C19C3}" srcOrd="0" destOrd="0" presId="urn:microsoft.com/office/officeart/2005/8/layout/chevron2"/>
    <dgm:cxn modelId="{44E7DF33-6E23-417D-88F0-8865FCDFEC55}" srcId="{D6B6E09E-B9F6-4086-9EB0-5AB7B2F94AF8}" destId="{7A68F9C1-2E00-4E3C-A976-F9C55E5BFA61}" srcOrd="0" destOrd="0" parTransId="{D8E94F53-EFF5-47E7-9736-1E8A5EBEAF7D}" sibTransId="{5D4B39B3-1791-4715-ACB6-8CCD2C6D08B6}"/>
    <dgm:cxn modelId="{55396F4A-2BF0-45AE-BCA3-ABD4C8758EEA}" type="presOf" srcId="{D6E4469D-A5F6-4BE3-9543-FCAEB50635A2}" destId="{B808C679-BC03-449F-B72F-3CA2F8A57A2C}" srcOrd="0" destOrd="1" presId="urn:microsoft.com/office/officeart/2005/8/layout/chevron2"/>
    <dgm:cxn modelId="{CF5FA286-CC7A-4739-B012-208D7FFDC8C7}" srcId="{8736BA6E-CF28-4F94-878D-D30905C3F423}" destId="{D6B6E09E-B9F6-4086-9EB0-5AB7B2F94AF8}" srcOrd="3" destOrd="0" parTransId="{332C1B7B-BD4A-462E-BC2C-26F239326941}" sibTransId="{AD792704-1A46-4E2F-B865-4461DDE2B747}"/>
    <dgm:cxn modelId="{B421DF2E-8526-4698-8D6E-E7934CD4CDC5}" srcId="{D6B6E09E-B9F6-4086-9EB0-5AB7B2F94AF8}" destId="{734017B1-6F7E-496C-85C5-297313FE6769}" srcOrd="1" destOrd="0" parTransId="{46C10AA9-0DCF-4788-A9CB-BD21E5C09FEC}" sibTransId="{37A6D4DE-12AD-4F75-9AA1-D2173B5CB718}"/>
    <dgm:cxn modelId="{FD58D22B-3F2F-45B0-BC9C-186AA8A6D408}" srcId="{EFCA5770-36C3-4AAB-BB92-2BB84071E952}" destId="{D6E4469D-A5F6-4BE3-9543-FCAEB50635A2}" srcOrd="1" destOrd="0" parTransId="{A32F39DC-EAFB-4042-98E3-BD06AABE4DBD}" sibTransId="{6D0DF7C5-20EA-47F9-B056-3D96FB2D6EF6}"/>
    <dgm:cxn modelId="{EA2E0BF3-4162-4C1A-8937-3DBDEAE022D2}" srcId="{252731B3-5E82-4DC3-9B56-B00BFF3E1D87}" destId="{9F4254D2-4B72-4E97-988B-AB9528FC0D74}" srcOrd="0" destOrd="0" parTransId="{CF52D1B6-CC83-421E-8A41-C00BC6941465}" sibTransId="{0B352D30-99BA-41E9-89DC-B782C0FB6A77}"/>
    <dgm:cxn modelId="{B8AF9B73-A7B0-449E-9152-0934C28A3D45}" type="presOf" srcId="{55B082D9-61D2-43DD-9EDD-28B2C1936761}" destId="{B808C679-BC03-449F-B72F-3CA2F8A57A2C}" srcOrd="0" destOrd="0" presId="urn:microsoft.com/office/officeart/2005/8/layout/chevron2"/>
    <dgm:cxn modelId="{E308445F-2F79-424D-B41D-CC7CEFE13EAA}" type="presOf" srcId="{A02FB449-5B4D-4270-A2B1-21A0A88B11DB}" destId="{B52D919A-8CBA-42A8-A55D-63C0EBE0749E}" srcOrd="0" destOrd="0" presId="urn:microsoft.com/office/officeart/2005/8/layout/chevron2"/>
    <dgm:cxn modelId="{E32516D6-EF7E-4696-90A7-B2FD8FA79982}" type="presOf" srcId="{D6B6E09E-B9F6-4086-9EB0-5AB7B2F94AF8}" destId="{7E27172F-E592-4106-AD20-68A366C01F51}" srcOrd="0" destOrd="0" presId="urn:microsoft.com/office/officeart/2005/8/layout/chevron2"/>
    <dgm:cxn modelId="{2906A579-2E84-41FD-A44D-CDEE9E30AB6E}" srcId="{F0837F7A-46A5-4CB8-B65B-17FDDF87FF18}" destId="{CA4DA738-761B-4996-8F8F-3B47C26034B0}" srcOrd="0" destOrd="0" parTransId="{CF680292-5148-41AD-96A4-38037F4DCD87}" sibTransId="{4E8F92DD-0741-473C-9CE0-60E3964FB288}"/>
    <dgm:cxn modelId="{7D43BFC5-1ABE-4410-B777-58ACFECEAF81}" srcId="{EFCA5770-36C3-4AAB-BB92-2BB84071E952}" destId="{55B082D9-61D2-43DD-9EDD-28B2C1936761}" srcOrd="0" destOrd="0" parTransId="{3BAB4166-323F-4A6A-8419-E9BED6E84574}" sibTransId="{E43E637D-1342-4573-9EF5-7BCA79CC1E29}"/>
    <dgm:cxn modelId="{9EB9A648-137A-4B6D-9F48-5266AB53637B}" srcId="{252731B3-5E82-4DC3-9B56-B00BFF3E1D87}" destId="{43E6AB48-1C3B-478D-B93B-676C0030724F}" srcOrd="1" destOrd="0" parTransId="{1609872D-3D76-4F59-9467-9B7201B7E0D0}" sibTransId="{059D1B8F-FD52-4186-89BF-A9E407F55E1A}"/>
    <dgm:cxn modelId="{62DB3666-1CD1-426C-9172-05D371EF1F26}" type="presOf" srcId="{7A68F9C1-2E00-4E3C-A976-F9C55E5BFA61}" destId="{6C2C37E0-5F0E-4745-BA13-9DA0E8B5561A}" srcOrd="0" destOrd="0" presId="urn:microsoft.com/office/officeart/2005/8/layout/chevron2"/>
    <dgm:cxn modelId="{30B55CD0-E0F9-4F6A-9B60-B5F8A7F1B63D}" srcId="{8736BA6E-CF28-4F94-878D-D30905C3F423}" destId="{252731B3-5E82-4DC3-9B56-B00BFF3E1D87}" srcOrd="1" destOrd="0" parTransId="{E9656688-F0C7-4BA2-8D36-1FD8F5C01A4C}" sibTransId="{EF963031-51D6-43A4-A94E-393AD8DD319C}"/>
    <dgm:cxn modelId="{A6711F64-C2EE-4AD8-97A7-9B1AED0BFBE0}" type="presOf" srcId="{EFCA5770-36C3-4AAB-BB92-2BB84071E952}" destId="{9454D70C-BAC1-4E9D-AFAA-48E9FD15697A}" srcOrd="0" destOrd="0" presId="urn:microsoft.com/office/officeart/2005/8/layout/chevron2"/>
    <dgm:cxn modelId="{E16600B2-ED40-4C1C-A244-1BB5E14AC2D9}" srcId="{F0837F7A-46A5-4CB8-B65B-17FDDF87FF18}" destId="{2EB33D39-AF28-45CC-9D6D-902C5F2846C7}" srcOrd="1" destOrd="0" parTransId="{F038FF5B-EB88-4EA5-A17F-FB74EC15F880}" sibTransId="{5AD9A66D-B5E9-4887-A693-4FDF7364B173}"/>
    <dgm:cxn modelId="{8D94D2D9-9BF7-4EA6-9695-B651C41BD935}" type="presOf" srcId="{43E6AB48-1C3B-478D-B93B-676C0030724F}" destId="{EE520F17-77A3-4A27-8CB8-2855D26C19C3}" srcOrd="0" destOrd="1" presId="urn:microsoft.com/office/officeart/2005/8/layout/chevron2"/>
    <dgm:cxn modelId="{8F49220D-B940-41CC-8EAF-7132A9428BD9}" srcId="{8736BA6E-CF28-4F94-878D-D30905C3F423}" destId="{EFCA5770-36C3-4AAB-BB92-2BB84071E952}" srcOrd="4" destOrd="0" parTransId="{EC4400E2-B8BD-49EE-B53D-F0DA4509167C}" sibTransId="{A349407B-99CD-41EA-B8E3-AE2D3A068DFE}"/>
    <dgm:cxn modelId="{C861E526-3F9F-46B5-9A30-6BE226E6B80C}" type="presOf" srcId="{CA4DA738-761B-4996-8F8F-3B47C26034B0}" destId="{43EB7A7C-92D2-4277-994E-A788F3220E5B}" srcOrd="0" destOrd="0" presId="urn:microsoft.com/office/officeart/2005/8/layout/chevron2"/>
    <dgm:cxn modelId="{4CE6A80C-DA37-4A1E-95DA-478E45E40DCC}" type="presOf" srcId="{5C90855B-9048-49AC-B350-6F7E7F11634B}" destId="{C3B30684-CBD7-4489-8426-604F769F5256}" srcOrd="0" destOrd="0" presId="urn:microsoft.com/office/officeart/2005/8/layout/chevron2"/>
    <dgm:cxn modelId="{761DC9AD-34D4-475E-82A0-B8A782737184}" type="presOf" srcId="{252731B3-5E82-4DC3-9B56-B00BFF3E1D87}" destId="{79F36608-8B21-4BB0-AC96-B99C1E42B206}" srcOrd="0" destOrd="0" presId="urn:microsoft.com/office/officeart/2005/8/layout/chevron2"/>
    <dgm:cxn modelId="{0502FA58-98BA-4D2C-B11B-310E5EE056B1}" srcId="{5C90855B-9048-49AC-B350-6F7E7F11634B}" destId="{A02FB449-5B4D-4270-A2B1-21A0A88B11DB}" srcOrd="0" destOrd="0" parTransId="{9EF8BE69-D671-4439-B08A-66FAD3E0EF06}" sibTransId="{D46AF24F-3542-43E0-97EC-C5482412DD28}"/>
    <dgm:cxn modelId="{3B54A0E3-CC49-4804-80D5-AFEBD09DE374}" type="presOf" srcId="{2EB33D39-AF28-45CC-9D6D-902C5F2846C7}" destId="{43EB7A7C-92D2-4277-994E-A788F3220E5B}" srcOrd="0" destOrd="1" presId="urn:microsoft.com/office/officeart/2005/8/layout/chevron2"/>
    <dgm:cxn modelId="{F6E43363-3504-4828-AC77-77CFB08D49DC}" type="presOf" srcId="{F0837F7A-46A5-4CB8-B65B-17FDDF87FF18}" destId="{BF97E018-ABC0-45A8-982D-5CC4F19665E6}" srcOrd="0" destOrd="0" presId="urn:microsoft.com/office/officeart/2005/8/layout/chevron2"/>
    <dgm:cxn modelId="{0AC60FEB-95FF-458D-B412-30424DD9ED68}" srcId="{8736BA6E-CF28-4F94-878D-D30905C3F423}" destId="{F0837F7A-46A5-4CB8-B65B-17FDDF87FF18}" srcOrd="0" destOrd="0" parTransId="{0D5558A4-D71B-41A4-932A-DADD156800C9}" sibTransId="{775C33B4-960B-44E2-A332-7EA6D990CBC8}"/>
    <dgm:cxn modelId="{62476D84-9C82-4697-A869-AA6FD0363657}" type="presOf" srcId="{8736BA6E-CF28-4F94-878D-D30905C3F423}" destId="{812AF519-FDE4-4E9B-A5B0-1A25C343C3BF}" srcOrd="0" destOrd="0" presId="urn:microsoft.com/office/officeart/2005/8/layout/chevron2"/>
    <dgm:cxn modelId="{C0AA51CE-2865-4221-B4CF-AF4014812A31}" type="presOf" srcId="{734017B1-6F7E-496C-85C5-297313FE6769}" destId="{6C2C37E0-5F0E-4745-BA13-9DA0E8B5561A}" srcOrd="0" destOrd="1" presId="urn:microsoft.com/office/officeart/2005/8/layout/chevron2"/>
    <dgm:cxn modelId="{53424CB7-C7BF-4D87-9BAB-16D5A5310157}" type="presParOf" srcId="{812AF519-FDE4-4E9B-A5B0-1A25C343C3BF}" destId="{27F17439-77FF-4DC7-8A55-F90755841248}" srcOrd="0" destOrd="0" presId="urn:microsoft.com/office/officeart/2005/8/layout/chevron2"/>
    <dgm:cxn modelId="{430BED6A-4928-4378-B450-DD119B921893}" type="presParOf" srcId="{27F17439-77FF-4DC7-8A55-F90755841248}" destId="{BF97E018-ABC0-45A8-982D-5CC4F19665E6}" srcOrd="0" destOrd="0" presId="urn:microsoft.com/office/officeart/2005/8/layout/chevron2"/>
    <dgm:cxn modelId="{5F36C2CC-17A4-4D72-A1D0-08F701934A81}" type="presParOf" srcId="{27F17439-77FF-4DC7-8A55-F90755841248}" destId="{43EB7A7C-92D2-4277-994E-A788F3220E5B}" srcOrd="1" destOrd="0" presId="urn:microsoft.com/office/officeart/2005/8/layout/chevron2"/>
    <dgm:cxn modelId="{62DDE872-E95D-4D2D-9C73-020E6C5553C7}" type="presParOf" srcId="{812AF519-FDE4-4E9B-A5B0-1A25C343C3BF}" destId="{EF82DB76-81C1-4286-9B07-C24102EDDF65}" srcOrd="1" destOrd="0" presId="urn:microsoft.com/office/officeart/2005/8/layout/chevron2"/>
    <dgm:cxn modelId="{E85A50BF-6455-40C4-A1E4-C797FC2261C7}" type="presParOf" srcId="{812AF519-FDE4-4E9B-A5B0-1A25C343C3BF}" destId="{9407E9CA-997D-4A4B-8545-C839C07D4561}" srcOrd="2" destOrd="0" presId="urn:microsoft.com/office/officeart/2005/8/layout/chevron2"/>
    <dgm:cxn modelId="{24DEAE70-2571-4ADC-9F63-2E21A2443389}" type="presParOf" srcId="{9407E9CA-997D-4A4B-8545-C839C07D4561}" destId="{79F36608-8B21-4BB0-AC96-B99C1E42B206}" srcOrd="0" destOrd="0" presId="urn:microsoft.com/office/officeart/2005/8/layout/chevron2"/>
    <dgm:cxn modelId="{4C6DC3A0-59B5-4FD9-8EDD-146EC9E2D869}" type="presParOf" srcId="{9407E9CA-997D-4A4B-8545-C839C07D4561}" destId="{EE520F17-77A3-4A27-8CB8-2855D26C19C3}" srcOrd="1" destOrd="0" presId="urn:microsoft.com/office/officeart/2005/8/layout/chevron2"/>
    <dgm:cxn modelId="{03078B9C-0FED-494A-9D5B-2EF9DD193CEB}" type="presParOf" srcId="{812AF519-FDE4-4E9B-A5B0-1A25C343C3BF}" destId="{BD53FD18-170C-4331-8DC3-A89CAF943FAA}" srcOrd="3" destOrd="0" presId="urn:microsoft.com/office/officeart/2005/8/layout/chevron2"/>
    <dgm:cxn modelId="{EAFCCF81-4F78-415D-B537-67D4A6B4CCB5}" type="presParOf" srcId="{812AF519-FDE4-4E9B-A5B0-1A25C343C3BF}" destId="{0F1A73E3-89ED-40D5-AED4-98A2917DF737}" srcOrd="4" destOrd="0" presId="urn:microsoft.com/office/officeart/2005/8/layout/chevron2"/>
    <dgm:cxn modelId="{E3C122DF-B7C8-4943-A753-DD20945AC15F}" type="presParOf" srcId="{0F1A73E3-89ED-40D5-AED4-98A2917DF737}" destId="{C3B30684-CBD7-4489-8426-604F769F5256}" srcOrd="0" destOrd="0" presId="urn:microsoft.com/office/officeart/2005/8/layout/chevron2"/>
    <dgm:cxn modelId="{40B1F7B4-5C07-454D-B0CD-5C6553E4E49A}" type="presParOf" srcId="{0F1A73E3-89ED-40D5-AED4-98A2917DF737}" destId="{B52D919A-8CBA-42A8-A55D-63C0EBE0749E}" srcOrd="1" destOrd="0" presId="urn:microsoft.com/office/officeart/2005/8/layout/chevron2"/>
    <dgm:cxn modelId="{9940F1D6-5CC3-4EC8-A2AE-2316763A1530}" type="presParOf" srcId="{812AF519-FDE4-4E9B-A5B0-1A25C343C3BF}" destId="{DA9ABB63-23DF-47EF-84A3-051C89AEF042}" srcOrd="5" destOrd="0" presId="urn:microsoft.com/office/officeart/2005/8/layout/chevron2"/>
    <dgm:cxn modelId="{17547F23-9116-4E78-B84C-DB675BA99DE1}" type="presParOf" srcId="{812AF519-FDE4-4E9B-A5B0-1A25C343C3BF}" destId="{E5628D7C-7629-44EA-9160-8C0A88E59E62}" srcOrd="6" destOrd="0" presId="urn:microsoft.com/office/officeart/2005/8/layout/chevron2"/>
    <dgm:cxn modelId="{F33EC435-1A59-4E11-BF1B-312D65914AB3}" type="presParOf" srcId="{E5628D7C-7629-44EA-9160-8C0A88E59E62}" destId="{7E27172F-E592-4106-AD20-68A366C01F51}" srcOrd="0" destOrd="0" presId="urn:microsoft.com/office/officeart/2005/8/layout/chevron2"/>
    <dgm:cxn modelId="{CD8B3282-F534-4F71-94DF-36FD782A5CDF}" type="presParOf" srcId="{E5628D7C-7629-44EA-9160-8C0A88E59E62}" destId="{6C2C37E0-5F0E-4745-BA13-9DA0E8B5561A}" srcOrd="1" destOrd="0" presId="urn:microsoft.com/office/officeart/2005/8/layout/chevron2"/>
    <dgm:cxn modelId="{04D431CD-F067-4C89-B6B6-E14EEFB57775}" type="presParOf" srcId="{812AF519-FDE4-4E9B-A5B0-1A25C343C3BF}" destId="{135E3AE4-BA31-4741-BA3E-7BCFE7E9B72C}" srcOrd="7" destOrd="0" presId="urn:microsoft.com/office/officeart/2005/8/layout/chevron2"/>
    <dgm:cxn modelId="{96C60A6C-D2E2-42C7-B975-5410441FD5FE}" type="presParOf" srcId="{812AF519-FDE4-4E9B-A5B0-1A25C343C3BF}" destId="{99711975-2BA5-4DDE-A739-647FF474383A}" srcOrd="8" destOrd="0" presId="urn:microsoft.com/office/officeart/2005/8/layout/chevron2"/>
    <dgm:cxn modelId="{67638140-ACB0-4189-A27D-40F17D92866E}" type="presParOf" srcId="{99711975-2BA5-4DDE-A739-647FF474383A}" destId="{9454D70C-BAC1-4E9D-AFAA-48E9FD15697A}" srcOrd="0" destOrd="0" presId="urn:microsoft.com/office/officeart/2005/8/layout/chevron2"/>
    <dgm:cxn modelId="{DD0E7B02-5F2C-4B83-923F-D090750FCBF1}" type="presParOf" srcId="{99711975-2BA5-4DDE-A739-647FF474383A}" destId="{B808C679-BC03-449F-B72F-3CA2F8A57A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E220E2-9B8F-4CA7-9B33-05595DA1F88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78EDBD-AB6B-4EAC-AAB9-F1466512CFF7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/>
            <a:t>Respond to questions +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/>
            <a:t>10 Slides deck + 3 Minutes video</a:t>
          </a:r>
          <a:endParaRPr lang="en-US" dirty="0"/>
        </a:p>
      </dgm:t>
    </dgm:pt>
    <dgm:pt modelId="{28653727-4F1F-4549-901D-F171CABEFFDD}" type="parTrans" cxnId="{41127D0A-1423-4D9B-9976-E929EC6E37C3}">
      <dgm:prSet/>
      <dgm:spPr/>
      <dgm:t>
        <a:bodyPr/>
        <a:lstStyle/>
        <a:p>
          <a:endParaRPr lang="en-US"/>
        </a:p>
      </dgm:t>
    </dgm:pt>
    <dgm:pt modelId="{B4069A61-A362-4B16-B614-91E705918377}" type="sibTrans" cxnId="{41127D0A-1423-4D9B-9976-E929EC6E37C3}">
      <dgm:prSet/>
      <dgm:spPr/>
      <dgm:t>
        <a:bodyPr/>
        <a:lstStyle/>
        <a:p>
          <a:endParaRPr lang="en-US"/>
        </a:p>
      </dgm:t>
    </dgm:pt>
    <dgm:pt modelId="{85DC54F8-C8D5-485A-A4AC-827C41C05B4E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4 Experts </a:t>
          </a:r>
          <a:endParaRPr lang="en-US" dirty="0"/>
        </a:p>
      </dgm:t>
    </dgm:pt>
    <dgm:pt modelId="{F4AF07A0-362F-40AF-AE6C-41C2E58E2DB2}" type="parTrans" cxnId="{7FFF497F-D8AF-4B4E-9D29-A873ACF508DE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438C79BF-99AE-45E3-A2A1-CD8FF52F4E73}" type="sibTrans" cxnId="{7FFF497F-D8AF-4B4E-9D29-A873ACF508DE}">
      <dgm:prSet/>
      <dgm:spPr/>
      <dgm:t>
        <a:bodyPr/>
        <a:lstStyle/>
        <a:p>
          <a:endParaRPr lang="en-US"/>
        </a:p>
      </dgm:t>
    </dgm:pt>
    <dgm:pt modelId="{C784B60F-9F8F-45B4-B92B-C04A086874A0}">
      <dgm:prSet phldrT="[Text]"/>
      <dgm:spPr>
        <a:solidFill>
          <a:srgbClr val="00CC99"/>
        </a:solidFill>
      </dgm:spPr>
      <dgm:t>
        <a:bodyPr/>
        <a:lstStyle/>
        <a:p>
          <a:r>
            <a:rPr lang="en-US" dirty="0" smtClean="0"/>
            <a:t>At least 2 GOs</a:t>
          </a:r>
          <a:endParaRPr lang="en-US" dirty="0"/>
        </a:p>
      </dgm:t>
    </dgm:pt>
    <dgm:pt modelId="{5133E408-7CBF-498E-9ED3-15BED75D5BB3}" type="parTrans" cxnId="{1E39339A-2B0C-4D48-8986-1D5B6215054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4C23B02-C08D-46C9-B71D-ADF85636946C}" type="sibTrans" cxnId="{1E39339A-2B0C-4D48-8986-1D5B62150542}">
      <dgm:prSet/>
      <dgm:spPr/>
      <dgm:t>
        <a:bodyPr/>
        <a:lstStyle/>
        <a:p>
          <a:endParaRPr lang="en-US"/>
        </a:p>
      </dgm:t>
    </dgm:pt>
    <dgm:pt modelId="{44A368BD-3236-48C4-A56D-AF94CB495F5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3 (or 4) No GOs</a:t>
          </a:r>
          <a:endParaRPr lang="en-US" dirty="0"/>
        </a:p>
      </dgm:t>
    </dgm:pt>
    <dgm:pt modelId="{DB49FF69-FDFB-434E-B43D-1C7203B61798}" type="parTrans" cxnId="{7D92DC5B-3684-4BDB-A38B-0050DB55D7F8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2A965ACB-0658-4FF6-9548-EEEFB1CC7AEE}" type="sibTrans" cxnId="{7D92DC5B-3684-4BDB-A38B-0050DB55D7F8}">
      <dgm:prSet/>
      <dgm:spPr/>
      <dgm:t>
        <a:bodyPr/>
        <a:lstStyle/>
        <a:p>
          <a:endParaRPr lang="en-US"/>
        </a:p>
      </dgm:t>
    </dgm:pt>
    <dgm:pt modelId="{F087B31A-80FD-4871-971E-488AED3A6370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1 Resubmission possible</a:t>
          </a:r>
          <a:endParaRPr lang="en-US" dirty="0"/>
        </a:p>
      </dgm:t>
    </dgm:pt>
    <dgm:pt modelId="{CD643052-5FA7-49BF-8256-D0C952DE2180}" type="parTrans" cxnId="{0CDE6853-E408-4A2D-8E19-A0CA3AC3793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 dirty="0"/>
        </a:p>
      </dgm:t>
    </dgm:pt>
    <dgm:pt modelId="{A38E5ACE-0A80-473B-B256-B16F6FF7E597}" type="sibTrans" cxnId="{0CDE6853-E408-4A2D-8E19-A0CA3AC3793A}">
      <dgm:prSet/>
      <dgm:spPr/>
      <dgm:t>
        <a:bodyPr/>
        <a:lstStyle/>
        <a:p>
          <a:endParaRPr lang="en-US"/>
        </a:p>
      </dgm:t>
    </dgm:pt>
    <dgm:pt modelId="{AA0CDD06-19FF-4C70-A6CD-17955968B340}">
      <dgm:prSet phldrT="[Text]"/>
      <dgm:spPr>
        <a:solidFill>
          <a:schemeClr val="bg2"/>
        </a:solidFill>
      </dgm:spPr>
      <dgm:t>
        <a:bodyPr/>
        <a:lstStyle/>
        <a:p>
          <a:endParaRPr lang="en-US" dirty="0"/>
        </a:p>
      </dgm:t>
    </dgm:pt>
    <dgm:pt modelId="{5E0A4DB3-CFC9-4F4E-B543-00A8D409AFF3}" type="parTrans" cxnId="{38A266EC-2B52-4206-B760-09EAAC439509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5D02630-903D-42DA-A206-CAE04CA53714}" type="sibTrans" cxnId="{38A266EC-2B52-4206-B760-09EAAC439509}">
      <dgm:prSet/>
      <dgm:spPr/>
      <dgm:t>
        <a:bodyPr/>
        <a:lstStyle/>
        <a:p>
          <a:endParaRPr lang="en-US"/>
        </a:p>
      </dgm:t>
    </dgm:pt>
    <dgm:pt modelId="{F514B7BC-A755-4590-9281-B1503661F214}" type="pres">
      <dgm:prSet presAssocID="{D1E220E2-9B8F-4CA7-9B33-05595DA1F8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60E077-467E-4200-AF2A-149C59ECEC33}" type="pres">
      <dgm:prSet presAssocID="{5278EDBD-AB6B-4EAC-AAB9-F1466512CFF7}" presName="root1" presStyleCnt="0"/>
      <dgm:spPr/>
    </dgm:pt>
    <dgm:pt modelId="{F0FA88A5-CE12-4F91-BBF2-2824C07309A9}" type="pres">
      <dgm:prSet presAssocID="{5278EDBD-AB6B-4EAC-AAB9-F1466512CFF7}" presName="LevelOneTextNode" presStyleLbl="node0" presStyleIdx="0" presStyleCnt="1" custScaleY="2657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F11A08-A576-4656-985F-DEED0249D302}" type="pres">
      <dgm:prSet presAssocID="{5278EDBD-AB6B-4EAC-AAB9-F1466512CFF7}" presName="level2hierChild" presStyleCnt="0"/>
      <dgm:spPr/>
    </dgm:pt>
    <dgm:pt modelId="{D090D35F-FD38-4B03-BE6D-A00A5A18A880}" type="pres">
      <dgm:prSet presAssocID="{F4AF07A0-362F-40AF-AE6C-41C2E58E2DB2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FBA2D227-62BE-422E-8ECF-4DC5C60C6476}" type="pres">
      <dgm:prSet presAssocID="{F4AF07A0-362F-40AF-AE6C-41C2E58E2DB2}" presName="connTx" presStyleLbl="parChTrans1D2" presStyleIdx="0" presStyleCnt="1"/>
      <dgm:spPr/>
      <dgm:t>
        <a:bodyPr/>
        <a:lstStyle/>
        <a:p>
          <a:endParaRPr lang="en-US"/>
        </a:p>
      </dgm:t>
    </dgm:pt>
    <dgm:pt modelId="{F0B033E1-C5BE-4508-89AB-8B7AB9E478C4}" type="pres">
      <dgm:prSet presAssocID="{85DC54F8-C8D5-485A-A4AC-827C41C05B4E}" presName="root2" presStyleCnt="0"/>
      <dgm:spPr/>
    </dgm:pt>
    <dgm:pt modelId="{ABD1CB71-7AC6-4C3D-AD35-14494FC0BE00}" type="pres">
      <dgm:prSet presAssocID="{85DC54F8-C8D5-485A-A4AC-827C41C05B4E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5DF0E1-568F-47E6-9FC9-83ECD12325EF}" type="pres">
      <dgm:prSet presAssocID="{85DC54F8-C8D5-485A-A4AC-827C41C05B4E}" presName="level3hierChild" presStyleCnt="0"/>
      <dgm:spPr/>
    </dgm:pt>
    <dgm:pt modelId="{83A995E2-DCC3-4655-A969-7908FFB77D51}" type="pres">
      <dgm:prSet presAssocID="{5133E408-7CBF-498E-9ED3-15BED75D5BB3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0FA99762-1B97-4DB1-B70A-B1B44C5F51AC}" type="pres">
      <dgm:prSet presAssocID="{5133E408-7CBF-498E-9ED3-15BED75D5BB3}" presName="connTx" presStyleLbl="parChTrans1D3" presStyleIdx="0" presStyleCnt="2"/>
      <dgm:spPr/>
      <dgm:t>
        <a:bodyPr/>
        <a:lstStyle/>
        <a:p>
          <a:endParaRPr lang="en-US"/>
        </a:p>
      </dgm:t>
    </dgm:pt>
    <dgm:pt modelId="{EC1BC7B0-D11E-447E-BC5E-D2589464B982}" type="pres">
      <dgm:prSet presAssocID="{C784B60F-9F8F-45B4-B92B-C04A086874A0}" presName="root2" presStyleCnt="0"/>
      <dgm:spPr/>
    </dgm:pt>
    <dgm:pt modelId="{348ED09C-90D8-4BFC-9159-A13EE353D823}" type="pres">
      <dgm:prSet presAssocID="{C784B60F-9F8F-45B4-B92B-C04A086874A0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56E95B-0873-4C8F-AF5D-2A412C9E870D}" type="pres">
      <dgm:prSet presAssocID="{C784B60F-9F8F-45B4-B92B-C04A086874A0}" presName="level3hierChild" presStyleCnt="0"/>
      <dgm:spPr/>
    </dgm:pt>
    <dgm:pt modelId="{44A464D5-21F4-4C57-A14D-32D828E1DBA6}" type="pres">
      <dgm:prSet presAssocID="{5E0A4DB3-CFC9-4F4E-B543-00A8D409AFF3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25ABF29C-C6A5-405C-B92B-8B8007AC6B8A}" type="pres">
      <dgm:prSet presAssocID="{5E0A4DB3-CFC9-4F4E-B543-00A8D409AFF3}" presName="connTx" presStyleLbl="parChTrans1D4" presStyleIdx="0" presStyleCnt="2"/>
      <dgm:spPr/>
      <dgm:t>
        <a:bodyPr/>
        <a:lstStyle/>
        <a:p>
          <a:endParaRPr lang="en-US"/>
        </a:p>
      </dgm:t>
    </dgm:pt>
    <dgm:pt modelId="{1DD2FFBD-64A4-49C6-B94E-E2E3231CBCE2}" type="pres">
      <dgm:prSet presAssocID="{AA0CDD06-19FF-4C70-A6CD-17955968B340}" presName="root2" presStyleCnt="0"/>
      <dgm:spPr/>
    </dgm:pt>
    <dgm:pt modelId="{5C5882AF-7D04-473C-93AD-D68811F5E985}" type="pres">
      <dgm:prSet presAssocID="{AA0CDD06-19FF-4C70-A6CD-17955968B340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9319C1-AAF0-4AE8-A0CA-514667ADB3DD}" type="pres">
      <dgm:prSet presAssocID="{AA0CDD06-19FF-4C70-A6CD-17955968B340}" presName="level3hierChild" presStyleCnt="0"/>
      <dgm:spPr/>
    </dgm:pt>
    <dgm:pt modelId="{060CE440-2796-4C7F-8568-4157FB2D799C}" type="pres">
      <dgm:prSet presAssocID="{DB49FF69-FDFB-434E-B43D-1C7203B61798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20F432AE-4867-4770-88F6-EAFF636AC67A}" type="pres">
      <dgm:prSet presAssocID="{DB49FF69-FDFB-434E-B43D-1C7203B61798}" presName="connTx" presStyleLbl="parChTrans1D3" presStyleIdx="1" presStyleCnt="2"/>
      <dgm:spPr/>
      <dgm:t>
        <a:bodyPr/>
        <a:lstStyle/>
        <a:p>
          <a:endParaRPr lang="en-US"/>
        </a:p>
      </dgm:t>
    </dgm:pt>
    <dgm:pt modelId="{30B86976-1588-46C0-9339-224905018088}" type="pres">
      <dgm:prSet presAssocID="{44A368BD-3236-48C4-A56D-AF94CB495F50}" presName="root2" presStyleCnt="0"/>
      <dgm:spPr/>
    </dgm:pt>
    <dgm:pt modelId="{A08D6C22-1504-4629-B141-522E38EDA5FB}" type="pres">
      <dgm:prSet presAssocID="{44A368BD-3236-48C4-A56D-AF94CB495F50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E15448-829F-47A6-A2F5-E9F95336AC54}" type="pres">
      <dgm:prSet presAssocID="{44A368BD-3236-48C4-A56D-AF94CB495F50}" presName="level3hierChild" presStyleCnt="0"/>
      <dgm:spPr/>
    </dgm:pt>
    <dgm:pt modelId="{8853C552-0A4F-47A8-8A1A-B6AADEF73975}" type="pres">
      <dgm:prSet presAssocID="{CD643052-5FA7-49BF-8256-D0C952DE2180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395B5B81-F730-4884-B67D-F76B8AD83349}" type="pres">
      <dgm:prSet presAssocID="{CD643052-5FA7-49BF-8256-D0C952DE2180}" presName="connTx" presStyleLbl="parChTrans1D4" presStyleIdx="1" presStyleCnt="2"/>
      <dgm:spPr/>
      <dgm:t>
        <a:bodyPr/>
        <a:lstStyle/>
        <a:p>
          <a:endParaRPr lang="en-US"/>
        </a:p>
      </dgm:t>
    </dgm:pt>
    <dgm:pt modelId="{4EEF20FE-27F2-4256-BE73-3527B22D4BEF}" type="pres">
      <dgm:prSet presAssocID="{F087B31A-80FD-4871-971E-488AED3A6370}" presName="root2" presStyleCnt="0"/>
      <dgm:spPr/>
    </dgm:pt>
    <dgm:pt modelId="{D81D3A64-CE13-43D9-A1E9-F30EEBDF781F}" type="pres">
      <dgm:prSet presAssocID="{F087B31A-80FD-4871-971E-488AED3A6370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6B4B7B-989F-472E-8913-B045C1555C69}" type="pres">
      <dgm:prSet presAssocID="{F087B31A-80FD-4871-971E-488AED3A6370}" presName="level3hierChild" presStyleCnt="0"/>
      <dgm:spPr/>
    </dgm:pt>
  </dgm:ptLst>
  <dgm:cxnLst>
    <dgm:cxn modelId="{38C46CBF-6B37-4D61-A15D-AA1681F185EA}" type="presOf" srcId="{DB49FF69-FDFB-434E-B43D-1C7203B61798}" destId="{060CE440-2796-4C7F-8568-4157FB2D799C}" srcOrd="0" destOrd="0" presId="urn:microsoft.com/office/officeart/2005/8/layout/hierarchy2"/>
    <dgm:cxn modelId="{9FD09866-3B98-478F-9975-137E9D798CAD}" type="presOf" srcId="{5278EDBD-AB6B-4EAC-AAB9-F1466512CFF7}" destId="{F0FA88A5-CE12-4F91-BBF2-2824C07309A9}" srcOrd="0" destOrd="0" presId="urn:microsoft.com/office/officeart/2005/8/layout/hierarchy2"/>
    <dgm:cxn modelId="{0B5DD751-B950-47C7-970E-C05316CA7C05}" type="presOf" srcId="{CD643052-5FA7-49BF-8256-D0C952DE2180}" destId="{395B5B81-F730-4884-B67D-F76B8AD83349}" srcOrd="1" destOrd="0" presId="urn:microsoft.com/office/officeart/2005/8/layout/hierarchy2"/>
    <dgm:cxn modelId="{7B1A2C91-212E-44B9-BBD6-FB12265601C5}" type="presOf" srcId="{5133E408-7CBF-498E-9ED3-15BED75D5BB3}" destId="{0FA99762-1B97-4DB1-B70A-B1B44C5F51AC}" srcOrd="1" destOrd="0" presId="urn:microsoft.com/office/officeart/2005/8/layout/hierarchy2"/>
    <dgm:cxn modelId="{0CDE6853-E408-4A2D-8E19-A0CA3AC3793A}" srcId="{44A368BD-3236-48C4-A56D-AF94CB495F50}" destId="{F087B31A-80FD-4871-971E-488AED3A6370}" srcOrd="0" destOrd="0" parTransId="{CD643052-5FA7-49BF-8256-D0C952DE2180}" sibTransId="{A38E5ACE-0A80-473B-B256-B16F6FF7E597}"/>
    <dgm:cxn modelId="{36B00A37-5D9B-42F9-8FA2-8F04906724E2}" type="presOf" srcId="{5133E408-7CBF-498E-9ED3-15BED75D5BB3}" destId="{83A995E2-DCC3-4655-A969-7908FFB77D51}" srcOrd="0" destOrd="0" presId="urn:microsoft.com/office/officeart/2005/8/layout/hierarchy2"/>
    <dgm:cxn modelId="{18E55532-33C1-4304-89AE-9F2383D2AC15}" type="presOf" srcId="{F087B31A-80FD-4871-971E-488AED3A6370}" destId="{D81D3A64-CE13-43D9-A1E9-F30EEBDF781F}" srcOrd="0" destOrd="0" presId="urn:microsoft.com/office/officeart/2005/8/layout/hierarchy2"/>
    <dgm:cxn modelId="{8D2AD640-05F6-4758-88B4-A34AB810E803}" type="presOf" srcId="{DB49FF69-FDFB-434E-B43D-1C7203B61798}" destId="{20F432AE-4867-4770-88F6-EAFF636AC67A}" srcOrd="1" destOrd="0" presId="urn:microsoft.com/office/officeart/2005/8/layout/hierarchy2"/>
    <dgm:cxn modelId="{7FFF497F-D8AF-4B4E-9D29-A873ACF508DE}" srcId="{5278EDBD-AB6B-4EAC-AAB9-F1466512CFF7}" destId="{85DC54F8-C8D5-485A-A4AC-827C41C05B4E}" srcOrd="0" destOrd="0" parTransId="{F4AF07A0-362F-40AF-AE6C-41C2E58E2DB2}" sibTransId="{438C79BF-99AE-45E3-A2A1-CD8FF52F4E73}"/>
    <dgm:cxn modelId="{78C0D640-38E1-4122-9E38-983DFE741739}" type="presOf" srcId="{F4AF07A0-362F-40AF-AE6C-41C2E58E2DB2}" destId="{D090D35F-FD38-4B03-BE6D-A00A5A18A880}" srcOrd="0" destOrd="0" presId="urn:microsoft.com/office/officeart/2005/8/layout/hierarchy2"/>
    <dgm:cxn modelId="{38A266EC-2B52-4206-B760-09EAAC439509}" srcId="{C784B60F-9F8F-45B4-B92B-C04A086874A0}" destId="{AA0CDD06-19FF-4C70-A6CD-17955968B340}" srcOrd="0" destOrd="0" parTransId="{5E0A4DB3-CFC9-4F4E-B543-00A8D409AFF3}" sibTransId="{05D02630-903D-42DA-A206-CAE04CA53714}"/>
    <dgm:cxn modelId="{41127D0A-1423-4D9B-9976-E929EC6E37C3}" srcId="{D1E220E2-9B8F-4CA7-9B33-05595DA1F88E}" destId="{5278EDBD-AB6B-4EAC-AAB9-F1466512CFF7}" srcOrd="0" destOrd="0" parTransId="{28653727-4F1F-4549-901D-F171CABEFFDD}" sibTransId="{B4069A61-A362-4B16-B614-91E705918377}"/>
    <dgm:cxn modelId="{825D2E33-AF40-405E-90CE-3DF31FB82D9C}" type="presOf" srcId="{D1E220E2-9B8F-4CA7-9B33-05595DA1F88E}" destId="{F514B7BC-A755-4590-9281-B1503661F214}" srcOrd="0" destOrd="0" presId="urn:microsoft.com/office/officeart/2005/8/layout/hierarchy2"/>
    <dgm:cxn modelId="{3396B9BE-60C6-409E-9F20-1CED93E91B66}" type="presOf" srcId="{44A368BD-3236-48C4-A56D-AF94CB495F50}" destId="{A08D6C22-1504-4629-B141-522E38EDA5FB}" srcOrd="0" destOrd="0" presId="urn:microsoft.com/office/officeart/2005/8/layout/hierarchy2"/>
    <dgm:cxn modelId="{D7D2CC78-079E-44C1-A6FB-D223091AFD3A}" type="presOf" srcId="{CD643052-5FA7-49BF-8256-D0C952DE2180}" destId="{8853C552-0A4F-47A8-8A1A-B6AADEF73975}" srcOrd="0" destOrd="0" presId="urn:microsoft.com/office/officeart/2005/8/layout/hierarchy2"/>
    <dgm:cxn modelId="{10DB8D05-EC64-42E3-A8C3-44B836BCD899}" type="presOf" srcId="{85DC54F8-C8D5-485A-A4AC-827C41C05B4E}" destId="{ABD1CB71-7AC6-4C3D-AD35-14494FC0BE00}" srcOrd="0" destOrd="0" presId="urn:microsoft.com/office/officeart/2005/8/layout/hierarchy2"/>
    <dgm:cxn modelId="{7D92DC5B-3684-4BDB-A38B-0050DB55D7F8}" srcId="{85DC54F8-C8D5-485A-A4AC-827C41C05B4E}" destId="{44A368BD-3236-48C4-A56D-AF94CB495F50}" srcOrd="1" destOrd="0" parTransId="{DB49FF69-FDFB-434E-B43D-1C7203B61798}" sibTransId="{2A965ACB-0658-4FF6-9548-EEEFB1CC7AEE}"/>
    <dgm:cxn modelId="{EC7CDDD1-D40A-4C8E-8DD9-5FAF10A3B2DD}" type="presOf" srcId="{5E0A4DB3-CFC9-4F4E-B543-00A8D409AFF3}" destId="{44A464D5-21F4-4C57-A14D-32D828E1DBA6}" srcOrd="0" destOrd="0" presId="urn:microsoft.com/office/officeart/2005/8/layout/hierarchy2"/>
    <dgm:cxn modelId="{447CFEA1-6BFE-49C3-BC6B-E0E59165DDE3}" type="presOf" srcId="{5E0A4DB3-CFC9-4F4E-B543-00A8D409AFF3}" destId="{25ABF29C-C6A5-405C-B92B-8B8007AC6B8A}" srcOrd="1" destOrd="0" presId="urn:microsoft.com/office/officeart/2005/8/layout/hierarchy2"/>
    <dgm:cxn modelId="{6CCFF1D3-4A02-42A6-B01D-5095ECF727AE}" type="presOf" srcId="{AA0CDD06-19FF-4C70-A6CD-17955968B340}" destId="{5C5882AF-7D04-473C-93AD-D68811F5E985}" srcOrd="0" destOrd="0" presId="urn:microsoft.com/office/officeart/2005/8/layout/hierarchy2"/>
    <dgm:cxn modelId="{C8B21751-CD22-4510-BD18-2DC0654B626F}" type="presOf" srcId="{F4AF07A0-362F-40AF-AE6C-41C2E58E2DB2}" destId="{FBA2D227-62BE-422E-8ECF-4DC5C60C6476}" srcOrd="1" destOrd="0" presId="urn:microsoft.com/office/officeart/2005/8/layout/hierarchy2"/>
    <dgm:cxn modelId="{1E39339A-2B0C-4D48-8986-1D5B62150542}" srcId="{85DC54F8-C8D5-485A-A4AC-827C41C05B4E}" destId="{C784B60F-9F8F-45B4-B92B-C04A086874A0}" srcOrd="0" destOrd="0" parTransId="{5133E408-7CBF-498E-9ED3-15BED75D5BB3}" sibTransId="{64C23B02-C08D-46C9-B71D-ADF85636946C}"/>
    <dgm:cxn modelId="{63515480-801C-4125-9E6E-F61B21723EAC}" type="presOf" srcId="{C784B60F-9F8F-45B4-B92B-C04A086874A0}" destId="{348ED09C-90D8-4BFC-9159-A13EE353D823}" srcOrd="0" destOrd="0" presId="urn:microsoft.com/office/officeart/2005/8/layout/hierarchy2"/>
    <dgm:cxn modelId="{E06645F0-21D0-41A3-9B19-CA2AE774AE93}" type="presParOf" srcId="{F514B7BC-A755-4590-9281-B1503661F214}" destId="{6D60E077-467E-4200-AF2A-149C59ECEC33}" srcOrd="0" destOrd="0" presId="urn:microsoft.com/office/officeart/2005/8/layout/hierarchy2"/>
    <dgm:cxn modelId="{B4F6A345-5163-459D-9CEF-4DFCDC985BA4}" type="presParOf" srcId="{6D60E077-467E-4200-AF2A-149C59ECEC33}" destId="{F0FA88A5-CE12-4F91-BBF2-2824C07309A9}" srcOrd="0" destOrd="0" presId="urn:microsoft.com/office/officeart/2005/8/layout/hierarchy2"/>
    <dgm:cxn modelId="{0264EA44-9F6D-4B19-894E-CB46AD438E97}" type="presParOf" srcId="{6D60E077-467E-4200-AF2A-149C59ECEC33}" destId="{55F11A08-A576-4656-985F-DEED0249D302}" srcOrd="1" destOrd="0" presId="urn:microsoft.com/office/officeart/2005/8/layout/hierarchy2"/>
    <dgm:cxn modelId="{D2E7E0B4-F3D1-4DBA-A878-01A1077A62C4}" type="presParOf" srcId="{55F11A08-A576-4656-985F-DEED0249D302}" destId="{D090D35F-FD38-4B03-BE6D-A00A5A18A880}" srcOrd="0" destOrd="0" presId="urn:microsoft.com/office/officeart/2005/8/layout/hierarchy2"/>
    <dgm:cxn modelId="{A46CF563-8F3C-452B-A1F5-464E2E21D40E}" type="presParOf" srcId="{D090D35F-FD38-4B03-BE6D-A00A5A18A880}" destId="{FBA2D227-62BE-422E-8ECF-4DC5C60C6476}" srcOrd="0" destOrd="0" presId="urn:microsoft.com/office/officeart/2005/8/layout/hierarchy2"/>
    <dgm:cxn modelId="{AB4D13FE-EBEF-46A9-8D4F-7BF968C2AF02}" type="presParOf" srcId="{55F11A08-A576-4656-985F-DEED0249D302}" destId="{F0B033E1-C5BE-4508-89AB-8B7AB9E478C4}" srcOrd="1" destOrd="0" presId="urn:microsoft.com/office/officeart/2005/8/layout/hierarchy2"/>
    <dgm:cxn modelId="{C7170B06-FF69-4010-B382-33DEF3313614}" type="presParOf" srcId="{F0B033E1-C5BE-4508-89AB-8B7AB9E478C4}" destId="{ABD1CB71-7AC6-4C3D-AD35-14494FC0BE00}" srcOrd="0" destOrd="0" presId="urn:microsoft.com/office/officeart/2005/8/layout/hierarchy2"/>
    <dgm:cxn modelId="{B01FAE58-3B92-4CA4-83B8-0A718333B344}" type="presParOf" srcId="{F0B033E1-C5BE-4508-89AB-8B7AB9E478C4}" destId="{AA5DF0E1-568F-47E6-9FC9-83ECD12325EF}" srcOrd="1" destOrd="0" presId="urn:microsoft.com/office/officeart/2005/8/layout/hierarchy2"/>
    <dgm:cxn modelId="{E55FC294-786B-4232-AE53-1A64D27EA45E}" type="presParOf" srcId="{AA5DF0E1-568F-47E6-9FC9-83ECD12325EF}" destId="{83A995E2-DCC3-4655-A969-7908FFB77D51}" srcOrd="0" destOrd="0" presId="urn:microsoft.com/office/officeart/2005/8/layout/hierarchy2"/>
    <dgm:cxn modelId="{E7ADB08D-417D-4380-B3C7-69CBC602847D}" type="presParOf" srcId="{83A995E2-DCC3-4655-A969-7908FFB77D51}" destId="{0FA99762-1B97-4DB1-B70A-B1B44C5F51AC}" srcOrd="0" destOrd="0" presId="urn:microsoft.com/office/officeart/2005/8/layout/hierarchy2"/>
    <dgm:cxn modelId="{E4AF0A5E-3166-483B-9A26-1F19D1967C85}" type="presParOf" srcId="{AA5DF0E1-568F-47E6-9FC9-83ECD12325EF}" destId="{EC1BC7B0-D11E-447E-BC5E-D2589464B982}" srcOrd="1" destOrd="0" presId="urn:microsoft.com/office/officeart/2005/8/layout/hierarchy2"/>
    <dgm:cxn modelId="{2AA47B7B-0AA1-4251-9398-43DBB9B5ADDB}" type="presParOf" srcId="{EC1BC7B0-D11E-447E-BC5E-D2589464B982}" destId="{348ED09C-90D8-4BFC-9159-A13EE353D823}" srcOrd="0" destOrd="0" presId="urn:microsoft.com/office/officeart/2005/8/layout/hierarchy2"/>
    <dgm:cxn modelId="{00BD0BC2-AFB3-4D83-802A-DA3C703B17C7}" type="presParOf" srcId="{EC1BC7B0-D11E-447E-BC5E-D2589464B982}" destId="{D156E95B-0873-4C8F-AF5D-2A412C9E870D}" srcOrd="1" destOrd="0" presId="urn:microsoft.com/office/officeart/2005/8/layout/hierarchy2"/>
    <dgm:cxn modelId="{68701D68-08AF-41AF-9379-0D7B1C191BBB}" type="presParOf" srcId="{D156E95B-0873-4C8F-AF5D-2A412C9E870D}" destId="{44A464D5-21F4-4C57-A14D-32D828E1DBA6}" srcOrd="0" destOrd="0" presId="urn:microsoft.com/office/officeart/2005/8/layout/hierarchy2"/>
    <dgm:cxn modelId="{F447B5AD-AAA5-4A65-8111-A65D7BBF4F73}" type="presParOf" srcId="{44A464D5-21F4-4C57-A14D-32D828E1DBA6}" destId="{25ABF29C-C6A5-405C-B92B-8B8007AC6B8A}" srcOrd="0" destOrd="0" presId="urn:microsoft.com/office/officeart/2005/8/layout/hierarchy2"/>
    <dgm:cxn modelId="{5D6A438E-209B-4C59-B15C-3C03D4D18D2B}" type="presParOf" srcId="{D156E95B-0873-4C8F-AF5D-2A412C9E870D}" destId="{1DD2FFBD-64A4-49C6-B94E-E2E3231CBCE2}" srcOrd="1" destOrd="0" presId="urn:microsoft.com/office/officeart/2005/8/layout/hierarchy2"/>
    <dgm:cxn modelId="{A32F7112-90D5-464B-BB1C-F4D13B93BEF7}" type="presParOf" srcId="{1DD2FFBD-64A4-49C6-B94E-E2E3231CBCE2}" destId="{5C5882AF-7D04-473C-93AD-D68811F5E985}" srcOrd="0" destOrd="0" presId="urn:microsoft.com/office/officeart/2005/8/layout/hierarchy2"/>
    <dgm:cxn modelId="{86BC1327-83B7-4487-B3AD-27AD51B13A16}" type="presParOf" srcId="{1DD2FFBD-64A4-49C6-B94E-E2E3231CBCE2}" destId="{A09319C1-AAF0-4AE8-A0CA-514667ADB3DD}" srcOrd="1" destOrd="0" presId="urn:microsoft.com/office/officeart/2005/8/layout/hierarchy2"/>
    <dgm:cxn modelId="{63982C45-A475-40D7-82A1-FD0839673846}" type="presParOf" srcId="{AA5DF0E1-568F-47E6-9FC9-83ECD12325EF}" destId="{060CE440-2796-4C7F-8568-4157FB2D799C}" srcOrd="2" destOrd="0" presId="urn:microsoft.com/office/officeart/2005/8/layout/hierarchy2"/>
    <dgm:cxn modelId="{B0C40077-84AD-4B89-90A0-F3E430B672EE}" type="presParOf" srcId="{060CE440-2796-4C7F-8568-4157FB2D799C}" destId="{20F432AE-4867-4770-88F6-EAFF636AC67A}" srcOrd="0" destOrd="0" presId="urn:microsoft.com/office/officeart/2005/8/layout/hierarchy2"/>
    <dgm:cxn modelId="{E59E3CDD-E4C6-4B0F-BC80-B80C86963149}" type="presParOf" srcId="{AA5DF0E1-568F-47E6-9FC9-83ECD12325EF}" destId="{30B86976-1588-46C0-9339-224905018088}" srcOrd="3" destOrd="0" presId="urn:microsoft.com/office/officeart/2005/8/layout/hierarchy2"/>
    <dgm:cxn modelId="{57DFA4B3-CA3E-4C04-80C2-8B5E4343F76A}" type="presParOf" srcId="{30B86976-1588-46C0-9339-224905018088}" destId="{A08D6C22-1504-4629-B141-522E38EDA5FB}" srcOrd="0" destOrd="0" presId="urn:microsoft.com/office/officeart/2005/8/layout/hierarchy2"/>
    <dgm:cxn modelId="{2E8AD043-6DA3-4567-9CCA-8A4654B92C7F}" type="presParOf" srcId="{30B86976-1588-46C0-9339-224905018088}" destId="{B3E15448-829F-47A6-A2F5-E9F95336AC54}" srcOrd="1" destOrd="0" presId="urn:microsoft.com/office/officeart/2005/8/layout/hierarchy2"/>
    <dgm:cxn modelId="{0BE37049-3940-42E1-A473-A0761ADBFA2F}" type="presParOf" srcId="{B3E15448-829F-47A6-A2F5-E9F95336AC54}" destId="{8853C552-0A4F-47A8-8A1A-B6AADEF73975}" srcOrd="0" destOrd="0" presId="urn:microsoft.com/office/officeart/2005/8/layout/hierarchy2"/>
    <dgm:cxn modelId="{6F917708-A37E-42D9-8C1F-4F9AA945B821}" type="presParOf" srcId="{8853C552-0A4F-47A8-8A1A-B6AADEF73975}" destId="{395B5B81-F730-4884-B67D-F76B8AD83349}" srcOrd="0" destOrd="0" presId="urn:microsoft.com/office/officeart/2005/8/layout/hierarchy2"/>
    <dgm:cxn modelId="{2825A4C9-A879-4A1D-A017-B061497F1837}" type="presParOf" srcId="{B3E15448-829F-47A6-A2F5-E9F95336AC54}" destId="{4EEF20FE-27F2-4256-BE73-3527B22D4BEF}" srcOrd="1" destOrd="0" presId="urn:microsoft.com/office/officeart/2005/8/layout/hierarchy2"/>
    <dgm:cxn modelId="{2D98CF4A-1C7A-420A-A77F-83F741453A3D}" type="presParOf" srcId="{4EEF20FE-27F2-4256-BE73-3527B22D4BEF}" destId="{D81D3A64-CE13-43D9-A1E9-F30EEBDF781F}" srcOrd="0" destOrd="0" presId="urn:microsoft.com/office/officeart/2005/8/layout/hierarchy2"/>
    <dgm:cxn modelId="{2E6DD652-970C-4644-A2A1-ABC0ED252D5A}" type="presParOf" srcId="{4EEF20FE-27F2-4256-BE73-3527B22D4BEF}" destId="{996B4B7B-989F-472E-8913-B045C1555C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E220E2-9B8F-4CA7-9B33-05595DA1F88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78EDBD-AB6B-4EAC-AAB9-F1466512CFF7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/>
            <a:t>Full Proposal</a:t>
          </a:r>
          <a:endParaRPr lang="en-US" dirty="0"/>
        </a:p>
      </dgm:t>
    </dgm:pt>
    <dgm:pt modelId="{28653727-4F1F-4549-901D-F171CABEFFDD}" type="parTrans" cxnId="{41127D0A-1423-4D9B-9976-E929EC6E37C3}">
      <dgm:prSet/>
      <dgm:spPr/>
      <dgm:t>
        <a:bodyPr/>
        <a:lstStyle/>
        <a:p>
          <a:endParaRPr lang="en-US"/>
        </a:p>
      </dgm:t>
    </dgm:pt>
    <dgm:pt modelId="{B4069A61-A362-4B16-B614-91E705918377}" type="sibTrans" cxnId="{41127D0A-1423-4D9B-9976-E929EC6E37C3}">
      <dgm:prSet/>
      <dgm:spPr/>
      <dgm:t>
        <a:bodyPr/>
        <a:lstStyle/>
        <a:p>
          <a:endParaRPr lang="en-US"/>
        </a:p>
      </dgm:t>
    </dgm:pt>
    <dgm:pt modelId="{85DC54F8-C8D5-485A-A4AC-827C41C05B4E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3 Experts </a:t>
          </a:r>
          <a:endParaRPr lang="en-US" dirty="0"/>
        </a:p>
      </dgm:t>
    </dgm:pt>
    <dgm:pt modelId="{F4AF07A0-362F-40AF-AE6C-41C2E58E2DB2}" type="parTrans" cxnId="{7FFF497F-D8AF-4B4E-9D29-A873ACF508DE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438C79BF-99AE-45E3-A2A1-CD8FF52F4E73}" type="sibTrans" cxnId="{7FFF497F-D8AF-4B4E-9D29-A873ACF508DE}">
      <dgm:prSet/>
      <dgm:spPr/>
      <dgm:t>
        <a:bodyPr/>
        <a:lstStyle/>
        <a:p>
          <a:endParaRPr lang="en-US"/>
        </a:p>
      </dgm:t>
    </dgm:pt>
    <dgm:pt modelId="{C784B60F-9F8F-45B4-B92B-C04A086874A0}">
      <dgm:prSet phldrT="[Text]"/>
      <dgm:spPr>
        <a:solidFill>
          <a:srgbClr val="00CC99"/>
        </a:solidFill>
      </dgm:spPr>
      <dgm:t>
        <a:bodyPr/>
        <a:lstStyle/>
        <a:p>
          <a:r>
            <a:rPr lang="en-US" dirty="0" smtClean="0"/>
            <a:t>3 GOs</a:t>
          </a:r>
          <a:endParaRPr lang="en-US" dirty="0"/>
        </a:p>
      </dgm:t>
    </dgm:pt>
    <dgm:pt modelId="{5133E408-7CBF-498E-9ED3-15BED75D5BB3}" type="parTrans" cxnId="{1E39339A-2B0C-4D48-8986-1D5B6215054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4C23B02-C08D-46C9-B71D-ADF85636946C}" type="sibTrans" cxnId="{1E39339A-2B0C-4D48-8986-1D5B62150542}">
      <dgm:prSet/>
      <dgm:spPr/>
      <dgm:t>
        <a:bodyPr/>
        <a:lstStyle/>
        <a:p>
          <a:endParaRPr lang="en-US"/>
        </a:p>
      </dgm:t>
    </dgm:pt>
    <dgm:pt modelId="{44A368BD-3236-48C4-A56D-AF94CB495F5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At least </a:t>
          </a:r>
        </a:p>
        <a:p>
          <a:r>
            <a:rPr lang="en-US" dirty="0" smtClean="0"/>
            <a:t>1 No GOs</a:t>
          </a:r>
          <a:endParaRPr lang="en-US" dirty="0"/>
        </a:p>
      </dgm:t>
    </dgm:pt>
    <dgm:pt modelId="{DB49FF69-FDFB-434E-B43D-1C7203B61798}" type="parTrans" cxnId="{7D92DC5B-3684-4BDB-A38B-0050DB55D7F8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2A965ACB-0658-4FF6-9548-EEEFB1CC7AEE}" type="sibTrans" cxnId="{7D92DC5B-3684-4BDB-A38B-0050DB55D7F8}">
      <dgm:prSet/>
      <dgm:spPr/>
      <dgm:t>
        <a:bodyPr/>
        <a:lstStyle/>
        <a:p>
          <a:endParaRPr lang="en-US"/>
        </a:p>
      </dgm:t>
    </dgm:pt>
    <dgm:pt modelId="{F087B31A-80FD-4871-971E-488AED3A6370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1 Resubmission possible</a:t>
          </a:r>
          <a:endParaRPr lang="en-US" dirty="0"/>
        </a:p>
      </dgm:t>
    </dgm:pt>
    <dgm:pt modelId="{CD643052-5FA7-49BF-8256-D0C952DE2180}" type="parTrans" cxnId="{0CDE6853-E408-4A2D-8E19-A0CA3AC3793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 dirty="0"/>
        </a:p>
      </dgm:t>
    </dgm:pt>
    <dgm:pt modelId="{A38E5ACE-0A80-473B-B256-B16F6FF7E597}" type="sibTrans" cxnId="{0CDE6853-E408-4A2D-8E19-A0CA3AC3793A}">
      <dgm:prSet/>
      <dgm:spPr/>
      <dgm:t>
        <a:bodyPr/>
        <a:lstStyle/>
        <a:p>
          <a:endParaRPr lang="en-US"/>
        </a:p>
      </dgm:t>
    </dgm:pt>
    <dgm:pt modelId="{AA0CDD06-19FF-4C70-A6CD-17955968B340}">
      <dgm:prSet phldrT="[Text]"/>
      <dgm:spPr>
        <a:solidFill>
          <a:schemeClr val="bg2"/>
        </a:solidFill>
      </dgm:spPr>
      <dgm:t>
        <a:bodyPr/>
        <a:lstStyle/>
        <a:p>
          <a:endParaRPr lang="en-US" dirty="0"/>
        </a:p>
      </dgm:t>
    </dgm:pt>
    <dgm:pt modelId="{5E0A4DB3-CFC9-4F4E-B543-00A8D409AFF3}" type="parTrans" cxnId="{38A266EC-2B52-4206-B760-09EAAC439509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5D02630-903D-42DA-A206-CAE04CA53714}" type="sibTrans" cxnId="{38A266EC-2B52-4206-B760-09EAAC439509}">
      <dgm:prSet/>
      <dgm:spPr/>
      <dgm:t>
        <a:bodyPr/>
        <a:lstStyle/>
        <a:p>
          <a:endParaRPr lang="en-US"/>
        </a:p>
      </dgm:t>
    </dgm:pt>
    <dgm:pt modelId="{F514B7BC-A755-4590-9281-B1503661F214}" type="pres">
      <dgm:prSet presAssocID="{D1E220E2-9B8F-4CA7-9B33-05595DA1F8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60E077-467E-4200-AF2A-149C59ECEC33}" type="pres">
      <dgm:prSet presAssocID="{5278EDBD-AB6B-4EAC-AAB9-F1466512CFF7}" presName="root1" presStyleCnt="0"/>
      <dgm:spPr/>
    </dgm:pt>
    <dgm:pt modelId="{F0FA88A5-CE12-4F91-BBF2-2824C07309A9}" type="pres">
      <dgm:prSet presAssocID="{5278EDBD-AB6B-4EAC-AAB9-F1466512CFF7}" presName="LevelOneTextNode" presStyleLbl="node0" presStyleIdx="0" presStyleCnt="1" custScaleY="1118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F11A08-A576-4656-985F-DEED0249D302}" type="pres">
      <dgm:prSet presAssocID="{5278EDBD-AB6B-4EAC-AAB9-F1466512CFF7}" presName="level2hierChild" presStyleCnt="0"/>
      <dgm:spPr/>
    </dgm:pt>
    <dgm:pt modelId="{D090D35F-FD38-4B03-BE6D-A00A5A18A880}" type="pres">
      <dgm:prSet presAssocID="{F4AF07A0-362F-40AF-AE6C-41C2E58E2DB2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FBA2D227-62BE-422E-8ECF-4DC5C60C6476}" type="pres">
      <dgm:prSet presAssocID="{F4AF07A0-362F-40AF-AE6C-41C2E58E2DB2}" presName="connTx" presStyleLbl="parChTrans1D2" presStyleIdx="0" presStyleCnt="1"/>
      <dgm:spPr/>
      <dgm:t>
        <a:bodyPr/>
        <a:lstStyle/>
        <a:p>
          <a:endParaRPr lang="en-US"/>
        </a:p>
      </dgm:t>
    </dgm:pt>
    <dgm:pt modelId="{F0B033E1-C5BE-4508-89AB-8B7AB9E478C4}" type="pres">
      <dgm:prSet presAssocID="{85DC54F8-C8D5-485A-A4AC-827C41C05B4E}" presName="root2" presStyleCnt="0"/>
      <dgm:spPr/>
    </dgm:pt>
    <dgm:pt modelId="{ABD1CB71-7AC6-4C3D-AD35-14494FC0BE00}" type="pres">
      <dgm:prSet presAssocID="{85DC54F8-C8D5-485A-A4AC-827C41C05B4E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5DF0E1-568F-47E6-9FC9-83ECD12325EF}" type="pres">
      <dgm:prSet presAssocID="{85DC54F8-C8D5-485A-A4AC-827C41C05B4E}" presName="level3hierChild" presStyleCnt="0"/>
      <dgm:spPr/>
    </dgm:pt>
    <dgm:pt modelId="{83A995E2-DCC3-4655-A969-7908FFB77D51}" type="pres">
      <dgm:prSet presAssocID="{5133E408-7CBF-498E-9ED3-15BED75D5BB3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0FA99762-1B97-4DB1-B70A-B1B44C5F51AC}" type="pres">
      <dgm:prSet presAssocID="{5133E408-7CBF-498E-9ED3-15BED75D5BB3}" presName="connTx" presStyleLbl="parChTrans1D3" presStyleIdx="0" presStyleCnt="2"/>
      <dgm:spPr/>
      <dgm:t>
        <a:bodyPr/>
        <a:lstStyle/>
        <a:p>
          <a:endParaRPr lang="en-US"/>
        </a:p>
      </dgm:t>
    </dgm:pt>
    <dgm:pt modelId="{EC1BC7B0-D11E-447E-BC5E-D2589464B982}" type="pres">
      <dgm:prSet presAssocID="{C784B60F-9F8F-45B4-B92B-C04A086874A0}" presName="root2" presStyleCnt="0"/>
      <dgm:spPr/>
    </dgm:pt>
    <dgm:pt modelId="{348ED09C-90D8-4BFC-9159-A13EE353D823}" type="pres">
      <dgm:prSet presAssocID="{C784B60F-9F8F-45B4-B92B-C04A086874A0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56E95B-0873-4C8F-AF5D-2A412C9E870D}" type="pres">
      <dgm:prSet presAssocID="{C784B60F-9F8F-45B4-B92B-C04A086874A0}" presName="level3hierChild" presStyleCnt="0"/>
      <dgm:spPr/>
    </dgm:pt>
    <dgm:pt modelId="{44A464D5-21F4-4C57-A14D-32D828E1DBA6}" type="pres">
      <dgm:prSet presAssocID="{5E0A4DB3-CFC9-4F4E-B543-00A8D409AFF3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25ABF29C-C6A5-405C-B92B-8B8007AC6B8A}" type="pres">
      <dgm:prSet presAssocID="{5E0A4DB3-CFC9-4F4E-B543-00A8D409AFF3}" presName="connTx" presStyleLbl="parChTrans1D4" presStyleIdx="0" presStyleCnt="2"/>
      <dgm:spPr/>
      <dgm:t>
        <a:bodyPr/>
        <a:lstStyle/>
        <a:p>
          <a:endParaRPr lang="en-US"/>
        </a:p>
      </dgm:t>
    </dgm:pt>
    <dgm:pt modelId="{1DD2FFBD-64A4-49C6-B94E-E2E3231CBCE2}" type="pres">
      <dgm:prSet presAssocID="{AA0CDD06-19FF-4C70-A6CD-17955968B340}" presName="root2" presStyleCnt="0"/>
      <dgm:spPr/>
    </dgm:pt>
    <dgm:pt modelId="{5C5882AF-7D04-473C-93AD-D68811F5E985}" type="pres">
      <dgm:prSet presAssocID="{AA0CDD06-19FF-4C70-A6CD-17955968B340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9319C1-AAF0-4AE8-A0CA-514667ADB3DD}" type="pres">
      <dgm:prSet presAssocID="{AA0CDD06-19FF-4C70-A6CD-17955968B340}" presName="level3hierChild" presStyleCnt="0"/>
      <dgm:spPr/>
    </dgm:pt>
    <dgm:pt modelId="{060CE440-2796-4C7F-8568-4157FB2D799C}" type="pres">
      <dgm:prSet presAssocID="{DB49FF69-FDFB-434E-B43D-1C7203B61798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20F432AE-4867-4770-88F6-EAFF636AC67A}" type="pres">
      <dgm:prSet presAssocID="{DB49FF69-FDFB-434E-B43D-1C7203B61798}" presName="connTx" presStyleLbl="parChTrans1D3" presStyleIdx="1" presStyleCnt="2"/>
      <dgm:spPr/>
      <dgm:t>
        <a:bodyPr/>
        <a:lstStyle/>
        <a:p>
          <a:endParaRPr lang="en-US"/>
        </a:p>
      </dgm:t>
    </dgm:pt>
    <dgm:pt modelId="{30B86976-1588-46C0-9339-224905018088}" type="pres">
      <dgm:prSet presAssocID="{44A368BD-3236-48C4-A56D-AF94CB495F50}" presName="root2" presStyleCnt="0"/>
      <dgm:spPr/>
    </dgm:pt>
    <dgm:pt modelId="{A08D6C22-1504-4629-B141-522E38EDA5FB}" type="pres">
      <dgm:prSet presAssocID="{44A368BD-3236-48C4-A56D-AF94CB495F50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E15448-829F-47A6-A2F5-E9F95336AC54}" type="pres">
      <dgm:prSet presAssocID="{44A368BD-3236-48C4-A56D-AF94CB495F50}" presName="level3hierChild" presStyleCnt="0"/>
      <dgm:spPr/>
    </dgm:pt>
    <dgm:pt modelId="{8853C552-0A4F-47A8-8A1A-B6AADEF73975}" type="pres">
      <dgm:prSet presAssocID="{CD643052-5FA7-49BF-8256-D0C952DE2180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395B5B81-F730-4884-B67D-F76B8AD83349}" type="pres">
      <dgm:prSet presAssocID="{CD643052-5FA7-49BF-8256-D0C952DE2180}" presName="connTx" presStyleLbl="parChTrans1D4" presStyleIdx="1" presStyleCnt="2"/>
      <dgm:spPr/>
      <dgm:t>
        <a:bodyPr/>
        <a:lstStyle/>
        <a:p>
          <a:endParaRPr lang="en-US"/>
        </a:p>
      </dgm:t>
    </dgm:pt>
    <dgm:pt modelId="{4EEF20FE-27F2-4256-BE73-3527B22D4BEF}" type="pres">
      <dgm:prSet presAssocID="{F087B31A-80FD-4871-971E-488AED3A6370}" presName="root2" presStyleCnt="0"/>
      <dgm:spPr/>
    </dgm:pt>
    <dgm:pt modelId="{D81D3A64-CE13-43D9-A1E9-F30EEBDF781F}" type="pres">
      <dgm:prSet presAssocID="{F087B31A-80FD-4871-971E-488AED3A6370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6B4B7B-989F-472E-8913-B045C1555C69}" type="pres">
      <dgm:prSet presAssocID="{F087B31A-80FD-4871-971E-488AED3A6370}" presName="level3hierChild" presStyleCnt="0"/>
      <dgm:spPr/>
    </dgm:pt>
  </dgm:ptLst>
  <dgm:cxnLst>
    <dgm:cxn modelId="{38C46CBF-6B37-4D61-A15D-AA1681F185EA}" type="presOf" srcId="{DB49FF69-FDFB-434E-B43D-1C7203B61798}" destId="{060CE440-2796-4C7F-8568-4157FB2D799C}" srcOrd="0" destOrd="0" presId="urn:microsoft.com/office/officeart/2005/8/layout/hierarchy2"/>
    <dgm:cxn modelId="{9FD09866-3B98-478F-9975-137E9D798CAD}" type="presOf" srcId="{5278EDBD-AB6B-4EAC-AAB9-F1466512CFF7}" destId="{F0FA88A5-CE12-4F91-BBF2-2824C07309A9}" srcOrd="0" destOrd="0" presId="urn:microsoft.com/office/officeart/2005/8/layout/hierarchy2"/>
    <dgm:cxn modelId="{0B5DD751-B950-47C7-970E-C05316CA7C05}" type="presOf" srcId="{CD643052-5FA7-49BF-8256-D0C952DE2180}" destId="{395B5B81-F730-4884-B67D-F76B8AD83349}" srcOrd="1" destOrd="0" presId="urn:microsoft.com/office/officeart/2005/8/layout/hierarchy2"/>
    <dgm:cxn modelId="{7B1A2C91-212E-44B9-BBD6-FB12265601C5}" type="presOf" srcId="{5133E408-7CBF-498E-9ED3-15BED75D5BB3}" destId="{0FA99762-1B97-4DB1-B70A-B1B44C5F51AC}" srcOrd="1" destOrd="0" presId="urn:microsoft.com/office/officeart/2005/8/layout/hierarchy2"/>
    <dgm:cxn modelId="{0CDE6853-E408-4A2D-8E19-A0CA3AC3793A}" srcId="{44A368BD-3236-48C4-A56D-AF94CB495F50}" destId="{F087B31A-80FD-4871-971E-488AED3A6370}" srcOrd="0" destOrd="0" parTransId="{CD643052-5FA7-49BF-8256-D0C952DE2180}" sibTransId="{A38E5ACE-0A80-473B-B256-B16F6FF7E597}"/>
    <dgm:cxn modelId="{36B00A37-5D9B-42F9-8FA2-8F04906724E2}" type="presOf" srcId="{5133E408-7CBF-498E-9ED3-15BED75D5BB3}" destId="{83A995E2-DCC3-4655-A969-7908FFB77D51}" srcOrd="0" destOrd="0" presId="urn:microsoft.com/office/officeart/2005/8/layout/hierarchy2"/>
    <dgm:cxn modelId="{18E55532-33C1-4304-89AE-9F2383D2AC15}" type="presOf" srcId="{F087B31A-80FD-4871-971E-488AED3A6370}" destId="{D81D3A64-CE13-43D9-A1E9-F30EEBDF781F}" srcOrd="0" destOrd="0" presId="urn:microsoft.com/office/officeart/2005/8/layout/hierarchy2"/>
    <dgm:cxn modelId="{8D2AD640-05F6-4758-88B4-A34AB810E803}" type="presOf" srcId="{DB49FF69-FDFB-434E-B43D-1C7203B61798}" destId="{20F432AE-4867-4770-88F6-EAFF636AC67A}" srcOrd="1" destOrd="0" presId="urn:microsoft.com/office/officeart/2005/8/layout/hierarchy2"/>
    <dgm:cxn modelId="{7FFF497F-D8AF-4B4E-9D29-A873ACF508DE}" srcId="{5278EDBD-AB6B-4EAC-AAB9-F1466512CFF7}" destId="{85DC54F8-C8D5-485A-A4AC-827C41C05B4E}" srcOrd="0" destOrd="0" parTransId="{F4AF07A0-362F-40AF-AE6C-41C2E58E2DB2}" sibTransId="{438C79BF-99AE-45E3-A2A1-CD8FF52F4E73}"/>
    <dgm:cxn modelId="{78C0D640-38E1-4122-9E38-983DFE741739}" type="presOf" srcId="{F4AF07A0-362F-40AF-AE6C-41C2E58E2DB2}" destId="{D090D35F-FD38-4B03-BE6D-A00A5A18A880}" srcOrd="0" destOrd="0" presId="urn:microsoft.com/office/officeart/2005/8/layout/hierarchy2"/>
    <dgm:cxn modelId="{38A266EC-2B52-4206-B760-09EAAC439509}" srcId="{C784B60F-9F8F-45B4-B92B-C04A086874A0}" destId="{AA0CDD06-19FF-4C70-A6CD-17955968B340}" srcOrd="0" destOrd="0" parTransId="{5E0A4DB3-CFC9-4F4E-B543-00A8D409AFF3}" sibTransId="{05D02630-903D-42DA-A206-CAE04CA53714}"/>
    <dgm:cxn modelId="{41127D0A-1423-4D9B-9976-E929EC6E37C3}" srcId="{D1E220E2-9B8F-4CA7-9B33-05595DA1F88E}" destId="{5278EDBD-AB6B-4EAC-AAB9-F1466512CFF7}" srcOrd="0" destOrd="0" parTransId="{28653727-4F1F-4549-901D-F171CABEFFDD}" sibTransId="{B4069A61-A362-4B16-B614-91E705918377}"/>
    <dgm:cxn modelId="{825D2E33-AF40-405E-90CE-3DF31FB82D9C}" type="presOf" srcId="{D1E220E2-9B8F-4CA7-9B33-05595DA1F88E}" destId="{F514B7BC-A755-4590-9281-B1503661F214}" srcOrd="0" destOrd="0" presId="urn:microsoft.com/office/officeart/2005/8/layout/hierarchy2"/>
    <dgm:cxn modelId="{3396B9BE-60C6-409E-9F20-1CED93E91B66}" type="presOf" srcId="{44A368BD-3236-48C4-A56D-AF94CB495F50}" destId="{A08D6C22-1504-4629-B141-522E38EDA5FB}" srcOrd="0" destOrd="0" presId="urn:microsoft.com/office/officeart/2005/8/layout/hierarchy2"/>
    <dgm:cxn modelId="{D7D2CC78-079E-44C1-A6FB-D223091AFD3A}" type="presOf" srcId="{CD643052-5FA7-49BF-8256-D0C952DE2180}" destId="{8853C552-0A4F-47A8-8A1A-B6AADEF73975}" srcOrd="0" destOrd="0" presId="urn:microsoft.com/office/officeart/2005/8/layout/hierarchy2"/>
    <dgm:cxn modelId="{10DB8D05-EC64-42E3-A8C3-44B836BCD899}" type="presOf" srcId="{85DC54F8-C8D5-485A-A4AC-827C41C05B4E}" destId="{ABD1CB71-7AC6-4C3D-AD35-14494FC0BE00}" srcOrd="0" destOrd="0" presId="urn:microsoft.com/office/officeart/2005/8/layout/hierarchy2"/>
    <dgm:cxn modelId="{7D92DC5B-3684-4BDB-A38B-0050DB55D7F8}" srcId="{85DC54F8-C8D5-485A-A4AC-827C41C05B4E}" destId="{44A368BD-3236-48C4-A56D-AF94CB495F50}" srcOrd="1" destOrd="0" parTransId="{DB49FF69-FDFB-434E-B43D-1C7203B61798}" sibTransId="{2A965ACB-0658-4FF6-9548-EEEFB1CC7AEE}"/>
    <dgm:cxn modelId="{EC7CDDD1-D40A-4C8E-8DD9-5FAF10A3B2DD}" type="presOf" srcId="{5E0A4DB3-CFC9-4F4E-B543-00A8D409AFF3}" destId="{44A464D5-21F4-4C57-A14D-32D828E1DBA6}" srcOrd="0" destOrd="0" presId="urn:microsoft.com/office/officeart/2005/8/layout/hierarchy2"/>
    <dgm:cxn modelId="{447CFEA1-6BFE-49C3-BC6B-E0E59165DDE3}" type="presOf" srcId="{5E0A4DB3-CFC9-4F4E-B543-00A8D409AFF3}" destId="{25ABF29C-C6A5-405C-B92B-8B8007AC6B8A}" srcOrd="1" destOrd="0" presId="urn:microsoft.com/office/officeart/2005/8/layout/hierarchy2"/>
    <dgm:cxn modelId="{6CCFF1D3-4A02-42A6-B01D-5095ECF727AE}" type="presOf" srcId="{AA0CDD06-19FF-4C70-A6CD-17955968B340}" destId="{5C5882AF-7D04-473C-93AD-D68811F5E985}" srcOrd="0" destOrd="0" presId="urn:microsoft.com/office/officeart/2005/8/layout/hierarchy2"/>
    <dgm:cxn modelId="{C8B21751-CD22-4510-BD18-2DC0654B626F}" type="presOf" srcId="{F4AF07A0-362F-40AF-AE6C-41C2E58E2DB2}" destId="{FBA2D227-62BE-422E-8ECF-4DC5C60C6476}" srcOrd="1" destOrd="0" presId="urn:microsoft.com/office/officeart/2005/8/layout/hierarchy2"/>
    <dgm:cxn modelId="{1E39339A-2B0C-4D48-8986-1D5B62150542}" srcId="{85DC54F8-C8D5-485A-A4AC-827C41C05B4E}" destId="{C784B60F-9F8F-45B4-B92B-C04A086874A0}" srcOrd="0" destOrd="0" parTransId="{5133E408-7CBF-498E-9ED3-15BED75D5BB3}" sibTransId="{64C23B02-C08D-46C9-B71D-ADF85636946C}"/>
    <dgm:cxn modelId="{63515480-801C-4125-9E6E-F61B21723EAC}" type="presOf" srcId="{C784B60F-9F8F-45B4-B92B-C04A086874A0}" destId="{348ED09C-90D8-4BFC-9159-A13EE353D823}" srcOrd="0" destOrd="0" presId="urn:microsoft.com/office/officeart/2005/8/layout/hierarchy2"/>
    <dgm:cxn modelId="{E06645F0-21D0-41A3-9B19-CA2AE774AE93}" type="presParOf" srcId="{F514B7BC-A755-4590-9281-B1503661F214}" destId="{6D60E077-467E-4200-AF2A-149C59ECEC33}" srcOrd="0" destOrd="0" presId="urn:microsoft.com/office/officeart/2005/8/layout/hierarchy2"/>
    <dgm:cxn modelId="{B4F6A345-5163-459D-9CEF-4DFCDC985BA4}" type="presParOf" srcId="{6D60E077-467E-4200-AF2A-149C59ECEC33}" destId="{F0FA88A5-CE12-4F91-BBF2-2824C07309A9}" srcOrd="0" destOrd="0" presId="urn:microsoft.com/office/officeart/2005/8/layout/hierarchy2"/>
    <dgm:cxn modelId="{0264EA44-9F6D-4B19-894E-CB46AD438E97}" type="presParOf" srcId="{6D60E077-467E-4200-AF2A-149C59ECEC33}" destId="{55F11A08-A576-4656-985F-DEED0249D302}" srcOrd="1" destOrd="0" presId="urn:microsoft.com/office/officeart/2005/8/layout/hierarchy2"/>
    <dgm:cxn modelId="{D2E7E0B4-F3D1-4DBA-A878-01A1077A62C4}" type="presParOf" srcId="{55F11A08-A576-4656-985F-DEED0249D302}" destId="{D090D35F-FD38-4B03-BE6D-A00A5A18A880}" srcOrd="0" destOrd="0" presId="urn:microsoft.com/office/officeart/2005/8/layout/hierarchy2"/>
    <dgm:cxn modelId="{A46CF563-8F3C-452B-A1F5-464E2E21D40E}" type="presParOf" srcId="{D090D35F-FD38-4B03-BE6D-A00A5A18A880}" destId="{FBA2D227-62BE-422E-8ECF-4DC5C60C6476}" srcOrd="0" destOrd="0" presId="urn:microsoft.com/office/officeart/2005/8/layout/hierarchy2"/>
    <dgm:cxn modelId="{AB4D13FE-EBEF-46A9-8D4F-7BF968C2AF02}" type="presParOf" srcId="{55F11A08-A576-4656-985F-DEED0249D302}" destId="{F0B033E1-C5BE-4508-89AB-8B7AB9E478C4}" srcOrd="1" destOrd="0" presId="urn:microsoft.com/office/officeart/2005/8/layout/hierarchy2"/>
    <dgm:cxn modelId="{C7170B06-FF69-4010-B382-33DEF3313614}" type="presParOf" srcId="{F0B033E1-C5BE-4508-89AB-8B7AB9E478C4}" destId="{ABD1CB71-7AC6-4C3D-AD35-14494FC0BE00}" srcOrd="0" destOrd="0" presId="urn:microsoft.com/office/officeart/2005/8/layout/hierarchy2"/>
    <dgm:cxn modelId="{B01FAE58-3B92-4CA4-83B8-0A718333B344}" type="presParOf" srcId="{F0B033E1-C5BE-4508-89AB-8B7AB9E478C4}" destId="{AA5DF0E1-568F-47E6-9FC9-83ECD12325EF}" srcOrd="1" destOrd="0" presId="urn:microsoft.com/office/officeart/2005/8/layout/hierarchy2"/>
    <dgm:cxn modelId="{E55FC294-786B-4232-AE53-1A64D27EA45E}" type="presParOf" srcId="{AA5DF0E1-568F-47E6-9FC9-83ECD12325EF}" destId="{83A995E2-DCC3-4655-A969-7908FFB77D51}" srcOrd="0" destOrd="0" presId="urn:microsoft.com/office/officeart/2005/8/layout/hierarchy2"/>
    <dgm:cxn modelId="{E7ADB08D-417D-4380-B3C7-69CBC602847D}" type="presParOf" srcId="{83A995E2-DCC3-4655-A969-7908FFB77D51}" destId="{0FA99762-1B97-4DB1-B70A-B1B44C5F51AC}" srcOrd="0" destOrd="0" presId="urn:microsoft.com/office/officeart/2005/8/layout/hierarchy2"/>
    <dgm:cxn modelId="{E4AF0A5E-3166-483B-9A26-1F19D1967C85}" type="presParOf" srcId="{AA5DF0E1-568F-47E6-9FC9-83ECD12325EF}" destId="{EC1BC7B0-D11E-447E-BC5E-D2589464B982}" srcOrd="1" destOrd="0" presId="urn:microsoft.com/office/officeart/2005/8/layout/hierarchy2"/>
    <dgm:cxn modelId="{2AA47B7B-0AA1-4251-9398-43DBB9B5ADDB}" type="presParOf" srcId="{EC1BC7B0-D11E-447E-BC5E-D2589464B982}" destId="{348ED09C-90D8-4BFC-9159-A13EE353D823}" srcOrd="0" destOrd="0" presId="urn:microsoft.com/office/officeart/2005/8/layout/hierarchy2"/>
    <dgm:cxn modelId="{00BD0BC2-AFB3-4D83-802A-DA3C703B17C7}" type="presParOf" srcId="{EC1BC7B0-D11E-447E-BC5E-D2589464B982}" destId="{D156E95B-0873-4C8F-AF5D-2A412C9E870D}" srcOrd="1" destOrd="0" presId="urn:microsoft.com/office/officeart/2005/8/layout/hierarchy2"/>
    <dgm:cxn modelId="{68701D68-08AF-41AF-9379-0D7B1C191BBB}" type="presParOf" srcId="{D156E95B-0873-4C8F-AF5D-2A412C9E870D}" destId="{44A464D5-21F4-4C57-A14D-32D828E1DBA6}" srcOrd="0" destOrd="0" presId="urn:microsoft.com/office/officeart/2005/8/layout/hierarchy2"/>
    <dgm:cxn modelId="{F447B5AD-AAA5-4A65-8111-A65D7BBF4F73}" type="presParOf" srcId="{44A464D5-21F4-4C57-A14D-32D828E1DBA6}" destId="{25ABF29C-C6A5-405C-B92B-8B8007AC6B8A}" srcOrd="0" destOrd="0" presId="urn:microsoft.com/office/officeart/2005/8/layout/hierarchy2"/>
    <dgm:cxn modelId="{5D6A438E-209B-4C59-B15C-3C03D4D18D2B}" type="presParOf" srcId="{D156E95B-0873-4C8F-AF5D-2A412C9E870D}" destId="{1DD2FFBD-64A4-49C6-B94E-E2E3231CBCE2}" srcOrd="1" destOrd="0" presId="urn:microsoft.com/office/officeart/2005/8/layout/hierarchy2"/>
    <dgm:cxn modelId="{A32F7112-90D5-464B-BB1C-F4D13B93BEF7}" type="presParOf" srcId="{1DD2FFBD-64A4-49C6-B94E-E2E3231CBCE2}" destId="{5C5882AF-7D04-473C-93AD-D68811F5E985}" srcOrd="0" destOrd="0" presId="urn:microsoft.com/office/officeart/2005/8/layout/hierarchy2"/>
    <dgm:cxn modelId="{86BC1327-83B7-4487-B3AD-27AD51B13A16}" type="presParOf" srcId="{1DD2FFBD-64A4-49C6-B94E-E2E3231CBCE2}" destId="{A09319C1-AAF0-4AE8-A0CA-514667ADB3DD}" srcOrd="1" destOrd="0" presId="urn:microsoft.com/office/officeart/2005/8/layout/hierarchy2"/>
    <dgm:cxn modelId="{63982C45-A475-40D7-82A1-FD0839673846}" type="presParOf" srcId="{AA5DF0E1-568F-47E6-9FC9-83ECD12325EF}" destId="{060CE440-2796-4C7F-8568-4157FB2D799C}" srcOrd="2" destOrd="0" presId="urn:microsoft.com/office/officeart/2005/8/layout/hierarchy2"/>
    <dgm:cxn modelId="{B0C40077-84AD-4B89-90A0-F3E430B672EE}" type="presParOf" srcId="{060CE440-2796-4C7F-8568-4157FB2D799C}" destId="{20F432AE-4867-4770-88F6-EAFF636AC67A}" srcOrd="0" destOrd="0" presId="urn:microsoft.com/office/officeart/2005/8/layout/hierarchy2"/>
    <dgm:cxn modelId="{E59E3CDD-E4C6-4B0F-BC80-B80C86963149}" type="presParOf" srcId="{AA5DF0E1-568F-47E6-9FC9-83ECD12325EF}" destId="{30B86976-1588-46C0-9339-224905018088}" srcOrd="3" destOrd="0" presId="urn:microsoft.com/office/officeart/2005/8/layout/hierarchy2"/>
    <dgm:cxn modelId="{57DFA4B3-CA3E-4C04-80C2-8B5E4343F76A}" type="presParOf" srcId="{30B86976-1588-46C0-9339-224905018088}" destId="{A08D6C22-1504-4629-B141-522E38EDA5FB}" srcOrd="0" destOrd="0" presId="urn:microsoft.com/office/officeart/2005/8/layout/hierarchy2"/>
    <dgm:cxn modelId="{2E8AD043-6DA3-4567-9CCA-8A4654B92C7F}" type="presParOf" srcId="{30B86976-1588-46C0-9339-224905018088}" destId="{B3E15448-829F-47A6-A2F5-E9F95336AC54}" srcOrd="1" destOrd="0" presId="urn:microsoft.com/office/officeart/2005/8/layout/hierarchy2"/>
    <dgm:cxn modelId="{0BE37049-3940-42E1-A473-A0761ADBFA2F}" type="presParOf" srcId="{B3E15448-829F-47A6-A2F5-E9F95336AC54}" destId="{8853C552-0A4F-47A8-8A1A-B6AADEF73975}" srcOrd="0" destOrd="0" presId="urn:microsoft.com/office/officeart/2005/8/layout/hierarchy2"/>
    <dgm:cxn modelId="{6F917708-A37E-42D9-8C1F-4F9AA945B821}" type="presParOf" srcId="{8853C552-0A4F-47A8-8A1A-B6AADEF73975}" destId="{395B5B81-F730-4884-B67D-F76B8AD83349}" srcOrd="0" destOrd="0" presId="urn:microsoft.com/office/officeart/2005/8/layout/hierarchy2"/>
    <dgm:cxn modelId="{2825A4C9-A879-4A1D-A017-B061497F1837}" type="presParOf" srcId="{B3E15448-829F-47A6-A2F5-E9F95336AC54}" destId="{4EEF20FE-27F2-4256-BE73-3527B22D4BEF}" srcOrd="1" destOrd="0" presId="urn:microsoft.com/office/officeart/2005/8/layout/hierarchy2"/>
    <dgm:cxn modelId="{2D98CF4A-1C7A-420A-A77F-83F741453A3D}" type="presParOf" srcId="{4EEF20FE-27F2-4256-BE73-3527B22D4BEF}" destId="{D81D3A64-CE13-43D9-A1E9-F30EEBDF781F}" srcOrd="0" destOrd="0" presId="urn:microsoft.com/office/officeart/2005/8/layout/hierarchy2"/>
    <dgm:cxn modelId="{2E6DD652-970C-4644-A2A1-ABC0ED252D5A}" type="presParOf" srcId="{4EEF20FE-27F2-4256-BE73-3527B22D4BEF}" destId="{996B4B7B-989F-472E-8913-B045C1555C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E220E2-9B8F-4CA7-9B33-05595DA1F88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78EDBD-AB6B-4EAC-AAB9-F1466512CFF7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/>
            <a:t>Pitch your innovation + Respond to questions </a:t>
          </a:r>
          <a:endParaRPr lang="en-US" dirty="0"/>
        </a:p>
      </dgm:t>
    </dgm:pt>
    <dgm:pt modelId="{28653727-4F1F-4549-901D-F171CABEFFDD}" type="parTrans" cxnId="{41127D0A-1423-4D9B-9976-E929EC6E37C3}">
      <dgm:prSet/>
      <dgm:spPr/>
      <dgm:t>
        <a:bodyPr/>
        <a:lstStyle/>
        <a:p>
          <a:endParaRPr lang="en-US"/>
        </a:p>
      </dgm:t>
    </dgm:pt>
    <dgm:pt modelId="{B4069A61-A362-4B16-B614-91E705918377}" type="sibTrans" cxnId="{41127D0A-1423-4D9B-9976-E929EC6E37C3}">
      <dgm:prSet/>
      <dgm:spPr/>
      <dgm:t>
        <a:bodyPr/>
        <a:lstStyle/>
        <a:p>
          <a:endParaRPr lang="en-US"/>
        </a:p>
      </dgm:t>
    </dgm:pt>
    <dgm:pt modelId="{85DC54F8-C8D5-485A-A4AC-827C41C05B4E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Up to 6 </a:t>
          </a:r>
        </a:p>
        <a:p>
          <a:r>
            <a:rPr lang="en-US" dirty="0" smtClean="0"/>
            <a:t>Jury Members </a:t>
          </a:r>
          <a:endParaRPr lang="en-US" dirty="0"/>
        </a:p>
      </dgm:t>
    </dgm:pt>
    <dgm:pt modelId="{F4AF07A0-362F-40AF-AE6C-41C2E58E2DB2}" type="parTrans" cxnId="{7FFF497F-D8AF-4B4E-9D29-A873ACF508DE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438C79BF-99AE-45E3-A2A1-CD8FF52F4E73}" type="sibTrans" cxnId="{7FFF497F-D8AF-4B4E-9D29-A873ACF508DE}">
      <dgm:prSet/>
      <dgm:spPr/>
      <dgm:t>
        <a:bodyPr/>
        <a:lstStyle/>
        <a:p>
          <a:endParaRPr lang="en-US"/>
        </a:p>
      </dgm:t>
    </dgm:pt>
    <dgm:pt modelId="{C784B60F-9F8F-45B4-B92B-C04A086874A0}">
      <dgm:prSet phldrT="[Text]"/>
      <dgm:spPr>
        <a:solidFill>
          <a:srgbClr val="00CC99"/>
        </a:solidFill>
      </dgm:spPr>
      <dgm:t>
        <a:bodyPr/>
        <a:lstStyle/>
        <a:p>
          <a:r>
            <a:rPr lang="en-US" dirty="0" smtClean="0"/>
            <a:t>GO</a:t>
          </a:r>
          <a:endParaRPr lang="en-US" dirty="0"/>
        </a:p>
      </dgm:t>
    </dgm:pt>
    <dgm:pt modelId="{5133E408-7CBF-498E-9ED3-15BED75D5BB3}" type="parTrans" cxnId="{1E39339A-2B0C-4D48-8986-1D5B62150542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4C23B02-C08D-46C9-B71D-ADF85636946C}" type="sibTrans" cxnId="{1E39339A-2B0C-4D48-8986-1D5B62150542}">
      <dgm:prSet/>
      <dgm:spPr/>
      <dgm:t>
        <a:bodyPr/>
        <a:lstStyle/>
        <a:p>
          <a:endParaRPr lang="en-US"/>
        </a:p>
      </dgm:t>
    </dgm:pt>
    <dgm:pt modelId="{44A368BD-3236-48C4-A56D-AF94CB495F50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No GO with Second chance</a:t>
          </a:r>
          <a:endParaRPr lang="en-US" dirty="0"/>
        </a:p>
      </dgm:t>
    </dgm:pt>
    <dgm:pt modelId="{DB49FF69-FDFB-434E-B43D-1C7203B61798}" type="parTrans" cxnId="{7D92DC5B-3684-4BDB-A38B-0050DB55D7F8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2A965ACB-0658-4FF6-9548-EEEFB1CC7AEE}" type="sibTrans" cxnId="{7D92DC5B-3684-4BDB-A38B-0050DB55D7F8}">
      <dgm:prSet/>
      <dgm:spPr/>
      <dgm:t>
        <a:bodyPr/>
        <a:lstStyle/>
        <a:p>
          <a:endParaRPr lang="en-US"/>
        </a:p>
      </dgm:t>
    </dgm:pt>
    <dgm:pt modelId="{F087B31A-80FD-4871-971E-488AED3A6370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1 Resubmission possible</a:t>
          </a:r>
          <a:endParaRPr lang="en-US" dirty="0"/>
        </a:p>
      </dgm:t>
    </dgm:pt>
    <dgm:pt modelId="{CD643052-5FA7-49BF-8256-D0C952DE2180}" type="parTrans" cxnId="{0CDE6853-E408-4A2D-8E19-A0CA3AC3793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 dirty="0"/>
        </a:p>
      </dgm:t>
    </dgm:pt>
    <dgm:pt modelId="{A38E5ACE-0A80-473B-B256-B16F6FF7E597}" type="sibTrans" cxnId="{0CDE6853-E408-4A2D-8E19-A0CA3AC3793A}">
      <dgm:prSet/>
      <dgm:spPr/>
      <dgm:t>
        <a:bodyPr/>
        <a:lstStyle/>
        <a:p>
          <a:endParaRPr lang="en-US"/>
        </a:p>
      </dgm:t>
    </dgm:pt>
    <dgm:pt modelId="{AA0CDD06-19FF-4C70-A6CD-17955968B340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Prepare the contract</a:t>
          </a:r>
          <a:endParaRPr lang="en-US" dirty="0"/>
        </a:p>
      </dgm:t>
    </dgm:pt>
    <dgm:pt modelId="{5E0A4DB3-CFC9-4F4E-B543-00A8D409AFF3}" type="parTrans" cxnId="{38A266EC-2B52-4206-B760-09EAAC439509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05D02630-903D-42DA-A206-CAE04CA53714}" type="sibTrans" cxnId="{38A266EC-2B52-4206-B760-09EAAC439509}">
      <dgm:prSet/>
      <dgm:spPr/>
      <dgm:t>
        <a:bodyPr/>
        <a:lstStyle/>
        <a:p>
          <a:endParaRPr lang="en-US"/>
        </a:p>
      </dgm:t>
    </dgm:pt>
    <dgm:pt modelId="{1EE7DBE2-69F6-4673-9B08-A79205DD10F9}">
      <dgm:prSet phldrT="[Text]"/>
      <dgm:spPr>
        <a:solidFill>
          <a:srgbClr val="FF9933"/>
        </a:solidFill>
      </dgm:spPr>
      <dgm:t>
        <a:bodyPr/>
        <a:lstStyle/>
        <a:p>
          <a:r>
            <a:rPr lang="en-US" dirty="0" smtClean="0"/>
            <a:t>No GO with Seal of Excellence</a:t>
          </a:r>
          <a:endParaRPr lang="en-US" dirty="0"/>
        </a:p>
      </dgm:t>
    </dgm:pt>
    <dgm:pt modelId="{26E42062-D817-4F29-A5CE-6B0E5F12C43A}" type="parTrans" cxnId="{E9D5DE1C-B04D-423D-84BD-F426CF5AA711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632F7CA2-7FC9-4BB5-8E7E-FCE82D8192F1}" type="sibTrans" cxnId="{E9D5DE1C-B04D-423D-84BD-F426CF5AA711}">
      <dgm:prSet/>
      <dgm:spPr/>
      <dgm:t>
        <a:bodyPr/>
        <a:lstStyle/>
        <a:p>
          <a:endParaRPr lang="en-US"/>
        </a:p>
      </dgm:t>
    </dgm:pt>
    <dgm:pt modelId="{6AAA5917-3C68-46B3-8D93-524562B89E06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1 Resubmission Possible</a:t>
          </a:r>
          <a:endParaRPr lang="en-US" dirty="0"/>
        </a:p>
      </dgm:t>
    </dgm:pt>
    <dgm:pt modelId="{9311E4A7-FB43-4972-A220-2EF1C5FA2BE5}" type="parTrans" cxnId="{8193571F-DFD7-430E-9E5F-82DAB14150F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78A5787-0B06-4945-8EA1-BCDF90E9AD7A}" type="sibTrans" cxnId="{8193571F-DFD7-430E-9E5F-82DAB14150FD}">
      <dgm:prSet/>
      <dgm:spPr/>
      <dgm:t>
        <a:bodyPr/>
        <a:lstStyle/>
        <a:p>
          <a:endParaRPr lang="en-US"/>
        </a:p>
      </dgm:t>
    </dgm:pt>
    <dgm:pt modelId="{EA856E5A-F7FC-4DDC-A259-61B8C910B0F5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No GO Rejected</a:t>
          </a:r>
          <a:endParaRPr lang="en-US" dirty="0"/>
        </a:p>
      </dgm:t>
    </dgm:pt>
    <dgm:pt modelId="{22DB93A4-404B-4B4B-9B06-B7C997620B66}" type="parTrans" cxnId="{3A0F5CA3-F1A7-4D73-B021-73895C2F8A8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D38B4953-1468-4CFC-B8C6-CD064AC5FCB1}" type="sibTrans" cxnId="{3A0F5CA3-F1A7-4D73-B021-73895C2F8A8D}">
      <dgm:prSet/>
      <dgm:spPr/>
      <dgm:t>
        <a:bodyPr/>
        <a:lstStyle/>
        <a:p>
          <a:endParaRPr lang="en-US"/>
        </a:p>
      </dgm:t>
    </dgm:pt>
    <dgm:pt modelId="{F514B7BC-A755-4590-9281-B1503661F214}" type="pres">
      <dgm:prSet presAssocID="{D1E220E2-9B8F-4CA7-9B33-05595DA1F8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60E077-467E-4200-AF2A-149C59ECEC33}" type="pres">
      <dgm:prSet presAssocID="{5278EDBD-AB6B-4EAC-AAB9-F1466512CFF7}" presName="root1" presStyleCnt="0"/>
      <dgm:spPr/>
    </dgm:pt>
    <dgm:pt modelId="{F0FA88A5-CE12-4F91-BBF2-2824C07309A9}" type="pres">
      <dgm:prSet presAssocID="{5278EDBD-AB6B-4EAC-AAB9-F1466512CFF7}" presName="LevelOneTextNode" presStyleLbl="node0" presStyleIdx="0" presStyleCnt="1" custScaleY="1861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F11A08-A576-4656-985F-DEED0249D302}" type="pres">
      <dgm:prSet presAssocID="{5278EDBD-AB6B-4EAC-AAB9-F1466512CFF7}" presName="level2hierChild" presStyleCnt="0"/>
      <dgm:spPr/>
    </dgm:pt>
    <dgm:pt modelId="{D090D35F-FD38-4B03-BE6D-A00A5A18A880}" type="pres">
      <dgm:prSet presAssocID="{F4AF07A0-362F-40AF-AE6C-41C2E58E2DB2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FBA2D227-62BE-422E-8ECF-4DC5C60C6476}" type="pres">
      <dgm:prSet presAssocID="{F4AF07A0-362F-40AF-AE6C-41C2E58E2DB2}" presName="connTx" presStyleLbl="parChTrans1D2" presStyleIdx="0" presStyleCnt="1"/>
      <dgm:spPr/>
      <dgm:t>
        <a:bodyPr/>
        <a:lstStyle/>
        <a:p>
          <a:endParaRPr lang="en-US"/>
        </a:p>
      </dgm:t>
    </dgm:pt>
    <dgm:pt modelId="{F0B033E1-C5BE-4508-89AB-8B7AB9E478C4}" type="pres">
      <dgm:prSet presAssocID="{85DC54F8-C8D5-485A-A4AC-827C41C05B4E}" presName="root2" presStyleCnt="0"/>
      <dgm:spPr/>
    </dgm:pt>
    <dgm:pt modelId="{ABD1CB71-7AC6-4C3D-AD35-14494FC0BE00}" type="pres">
      <dgm:prSet presAssocID="{85DC54F8-C8D5-485A-A4AC-827C41C05B4E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5DF0E1-568F-47E6-9FC9-83ECD12325EF}" type="pres">
      <dgm:prSet presAssocID="{85DC54F8-C8D5-485A-A4AC-827C41C05B4E}" presName="level3hierChild" presStyleCnt="0"/>
      <dgm:spPr/>
    </dgm:pt>
    <dgm:pt modelId="{83A995E2-DCC3-4655-A969-7908FFB77D51}" type="pres">
      <dgm:prSet presAssocID="{5133E408-7CBF-498E-9ED3-15BED75D5BB3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0FA99762-1B97-4DB1-B70A-B1B44C5F51AC}" type="pres">
      <dgm:prSet presAssocID="{5133E408-7CBF-498E-9ED3-15BED75D5BB3}" presName="connTx" presStyleLbl="parChTrans1D3" presStyleIdx="0" presStyleCnt="4"/>
      <dgm:spPr/>
      <dgm:t>
        <a:bodyPr/>
        <a:lstStyle/>
        <a:p>
          <a:endParaRPr lang="en-US"/>
        </a:p>
      </dgm:t>
    </dgm:pt>
    <dgm:pt modelId="{EC1BC7B0-D11E-447E-BC5E-D2589464B982}" type="pres">
      <dgm:prSet presAssocID="{C784B60F-9F8F-45B4-B92B-C04A086874A0}" presName="root2" presStyleCnt="0"/>
      <dgm:spPr/>
    </dgm:pt>
    <dgm:pt modelId="{348ED09C-90D8-4BFC-9159-A13EE353D823}" type="pres">
      <dgm:prSet presAssocID="{C784B60F-9F8F-45B4-B92B-C04A086874A0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56E95B-0873-4C8F-AF5D-2A412C9E870D}" type="pres">
      <dgm:prSet presAssocID="{C784B60F-9F8F-45B4-B92B-C04A086874A0}" presName="level3hierChild" presStyleCnt="0"/>
      <dgm:spPr/>
    </dgm:pt>
    <dgm:pt modelId="{44A464D5-21F4-4C57-A14D-32D828E1DBA6}" type="pres">
      <dgm:prSet presAssocID="{5E0A4DB3-CFC9-4F4E-B543-00A8D409AFF3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25ABF29C-C6A5-405C-B92B-8B8007AC6B8A}" type="pres">
      <dgm:prSet presAssocID="{5E0A4DB3-CFC9-4F4E-B543-00A8D409AFF3}" presName="connTx" presStyleLbl="parChTrans1D4" presStyleIdx="0" presStyleCnt="3"/>
      <dgm:spPr/>
      <dgm:t>
        <a:bodyPr/>
        <a:lstStyle/>
        <a:p>
          <a:endParaRPr lang="en-US"/>
        </a:p>
      </dgm:t>
    </dgm:pt>
    <dgm:pt modelId="{1DD2FFBD-64A4-49C6-B94E-E2E3231CBCE2}" type="pres">
      <dgm:prSet presAssocID="{AA0CDD06-19FF-4C70-A6CD-17955968B340}" presName="root2" presStyleCnt="0"/>
      <dgm:spPr/>
    </dgm:pt>
    <dgm:pt modelId="{5C5882AF-7D04-473C-93AD-D68811F5E985}" type="pres">
      <dgm:prSet presAssocID="{AA0CDD06-19FF-4C70-A6CD-17955968B340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9319C1-AAF0-4AE8-A0CA-514667ADB3DD}" type="pres">
      <dgm:prSet presAssocID="{AA0CDD06-19FF-4C70-A6CD-17955968B340}" presName="level3hierChild" presStyleCnt="0"/>
      <dgm:spPr/>
    </dgm:pt>
    <dgm:pt modelId="{060CE440-2796-4C7F-8568-4157FB2D799C}" type="pres">
      <dgm:prSet presAssocID="{DB49FF69-FDFB-434E-B43D-1C7203B61798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20F432AE-4867-4770-88F6-EAFF636AC67A}" type="pres">
      <dgm:prSet presAssocID="{DB49FF69-FDFB-434E-B43D-1C7203B61798}" presName="connTx" presStyleLbl="parChTrans1D3" presStyleIdx="1" presStyleCnt="4"/>
      <dgm:spPr/>
      <dgm:t>
        <a:bodyPr/>
        <a:lstStyle/>
        <a:p>
          <a:endParaRPr lang="en-US"/>
        </a:p>
      </dgm:t>
    </dgm:pt>
    <dgm:pt modelId="{30B86976-1588-46C0-9339-224905018088}" type="pres">
      <dgm:prSet presAssocID="{44A368BD-3236-48C4-A56D-AF94CB495F50}" presName="root2" presStyleCnt="0"/>
      <dgm:spPr/>
    </dgm:pt>
    <dgm:pt modelId="{A08D6C22-1504-4629-B141-522E38EDA5FB}" type="pres">
      <dgm:prSet presAssocID="{44A368BD-3236-48C4-A56D-AF94CB495F50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E15448-829F-47A6-A2F5-E9F95336AC54}" type="pres">
      <dgm:prSet presAssocID="{44A368BD-3236-48C4-A56D-AF94CB495F50}" presName="level3hierChild" presStyleCnt="0"/>
      <dgm:spPr/>
    </dgm:pt>
    <dgm:pt modelId="{8853C552-0A4F-47A8-8A1A-B6AADEF73975}" type="pres">
      <dgm:prSet presAssocID="{CD643052-5FA7-49BF-8256-D0C952DE2180}" presName="conn2-1" presStyleLbl="parChTrans1D4" presStyleIdx="1" presStyleCnt="3"/>
      <dgm:spPr/>
      <dgm:t>
        <a:bodyPr/>
        <a:lstStyle/>
        <a:p>
          <a:endParaRPr lang="en-US"/>
        </a:p>
      </dgm:t>
    </dgm:pt>
    <dgm:pt modelId="{395B5B81-F730-4884-B67D-F76B8AD83349}" type="pres">
      <dgm:prSet presAssocID="{CD643052-5FA7-49BF-8256-D0C952DE2180}" presName="connTx" presStyleLbl="parChTrans1D4" presStyleIdx="1" presStyleCnt="3"/>
      <dgm:spPr/>
      <dgm:t>
        <a:bodyPr/>
        <a:lstStyle/>
        <a:p>
          <a:endParaRPr lang="en-US"/>
        </a:p>
      </dgm:t>
    </dgm:pt>
    <dgm:pt modelId="{4EEF20FE-27F2-4256-BE73-3527B22D4BEF}" type="pres">
      <dgm:prSet presAssocID="{F087B31A-80FD-4871-971E-488AED3A6370}" presName="root2" presStyleCnt="0"/>
      <dgm:spPr/>
    </dgm:pt>
    <dgm:pt modelId="{D81D3A64-CE13-43D9-A1E9-F30EEBDF781F}" type="pres">
      <dgm:prSet presAssocID="{F087B31A-80FD-4871-971E-488AED3A6370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6B4B7B-989F-472E-8913-B045C1555C69}" type="pres">
      <dgm:prSet presAssocID="{F087B31A-80FD-4871-971E-488AED3A6370}" presName="level3hierChild" presStyleCnt="0"/>
      <dgm:spPr/>
    </dgm:pt>
    <dgm:pt modelId="{EDA73DEF-2B51-4EC6-A852-5720E863D759}" type="pres">
      <dgm:prSet presAssocID="{26E42062-D817-4F29-A5CE-6B0E5F12C43A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00A3BD73-F250-47EE-BA97-BCBC8E8EA185}" type="pres">
      <dgm:prSet presAssocID="{26E42062-D817-4F29-A5CE-6B0E5F12C43A}" presName="connTx" presStyleLbl="parChTrans1D3" presStyleIdx="2" presStyleCnt="4"/>
      <dgm:spPr/>
      <dgm:t>
        <a:bodyPr/>
        <a:lstStyle/>
        <a:p>
          <a:endParaRPr lang="en-US"/>
        </a:p>
      </dgm:t>
    </dgm:pt>
    <dgm:pt modelId="{5C6A84AF-D6B0-4BB5-A83D-1685BBE8A135}" type="pres">
      <dgm:prSet presAssocID="{1EE7DBE2-69F6-4673-9B08-A79205DD10F9}" presName="root2" presStyleCnt="0"/>
      <dgm:spPr/>
    </dgm:pt>
    <dgm:pt modelId="{4A8F844B-E949-45BF-AD2B-46DD4792B5C7}" type="pres">
      <dgm:prSet presAssocID="{1EE7DBE2-69F6-4673-9B08-A79205DD10F9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0F56C1-C69F-4D8B-9AA4-8308ACD7C0FB}" type="pres">
      <dgm:prSet presAssocID="{1EE7DBE2-69F6-4673-9B08-A79205DD10F9}" presName="level3hierChild" presStyleCnt="0"/>
      <dgm:spPr/>
    </dgm:pt>
    <dgm:pt modelId="{0B07AB46-125D-48D0-908D-1F1E577C5A2F}" type="pres">
      <dgm:prSet presAssocID="{9311E4A7-FB43-4972-A220-2EF1C5FA2BE5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28EF5649-A6F7-41B0-BFE2-7A024CFC6A22}" type="pres">
      <dgm:prSet presAssocID="{9311E4A7-FB43-4972-A220-2EF1C5FA2BE5}" presName="connTx" presStyleLbl="parChTrans1D4" presStyleIdx="2" presStyleCnt="3"/>
      <dgm:spPr/>
      <dgm:t>
        <a:bodyPr/>
        <a:lstStyle/>
        <a:p>
          <a:endParaRPr lang="en-US"/>
        </a:p>
      </dgm:t>
    </dgm:pt>
    <dgm:pt modelId="{6DA08A4B-D24A-4EA9-A23E-727EE3E22C55}" type="pres">
      <dgm:prSet presAssocID="{6AAA5917-3C68-46B3-8D93-524562B89E06}" presName="root2" presStyleCnt="0"/>
      <dgm:spPr/>
    </dgm:pt>
    <dgm:pt modelId="{3C62278B-85D9-444A-BDBC-31059C88E026}" type="pres">
      <dgm:prSet presAssocID="{6AAA5917-3C68-46B3-8D93-524562B89E06}" presName="LevelTwoTextNode" presStyleLbl="node4" presStyleIdx="2" presStyleCnt="3" custLinFactNeighborY="66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54A675-362E-49D7-BCEC-7BF3D00C5C1B}" type="pres">
      <dgm:prSet presAssocID="{6AAA5917-3C68-46B3-8D93-524562B89E06}" presName="level3hierChild" presStyleCnt="0"/>
      <dgm:spPr/>
    </dgm:pt>
    <dgm:pt modelId="{8A4BE478-D724-4BF3-B774-30CA2791BB9E}" type="pres">
      <dgm:prSet presAssocID="{22DB93A4-404B-4B4B-9B06-B7C997620B66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834B5984-C178-4F0B-B03E-FF6386526971}" type="pres">
      <dgm:prSet presAssocID="{22DB93A4-404B-4B4B-9B06-B7C997620B66}" presName="connTx" presStyleLbl="parChTrans1D3" presStyleIdx="3" presStyleCnt="4"/>
      <dgm:spPr/>
      <dgm:t>
        <a:bodyPr/>
        <a:lstStyle/>
        <a:p>
          <a:endParaRPr lang="en-US"/>
        </a:p>
      </dgm:t>
    </dgm:pt>
    <dgm:pt modelId="{B3C2C8F4-2933-44DD-9FD9-9518D106BCC5}" type="pres">
      <dgm:prSet presAssocID="{EA856E5A-F7FC-4DDC-A259-61B8C910B0F5}" presName="root2" presStyleCnt="0"/>
      <dgm:spPr/>
    </dgm:pt>
    <dgm:pt modelId="{D7AA7D81-FDB3-473C-85CD-D91D103FEEEF}" type="pres">
      <dgm:prSet presAssocID="{EA856E5A-F7FC-4DDC-A259-61B8C910B0F5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E52251-27F8-4CBF-868E-15A0EFD6ECA7}" type="pres">
      <dgm:prSet presAssocID="{EA856E5A-F7FC-4DDC-A259-61B8C910B0F5}" presName="level3hierChild" presStyleCnt="0"/>
      <dgm:spPr/>
    </dgm:pt>
  </dgm:ptLst>
  <dgm:cxnLst>
    <dgm:cxn modelId="{38A266EC-2B52-4206-B760-09EAAC439509}" srcId="{C784B60F-9F8F-45B4-B92B-C04A086874A0}" destId="{AA0CDD06-19FF-4C70-A6CD-17955968B340}" srcOrd="0" destOrd="0" parTransId="{5E0A4DB3-CFC9-4F4E-B543-00A8D409AFF3}" sibTransId="{05D02630-903D-42DA-A206-CAE04CA53714}"/>
    <dgm:cxn modelId="{EC7CDDD1-D40A-4C8E-8DD9-5FAF10A3B2DD}" type="presOf" srcId="{5E0A4DB3-CFC9-4F4E-B543-00A8D409AFF3}" destId="{44A464D5-21F4-4C57-A14D-32D828E1DBA6}" srcOrd="0" destOrd="0" presId="urn:microsoft.com/office/officeart/2005/8/layout/hierarchy2"/>
    <dgm:cxn modelId="{D9903788-E40B-469D-B18A-A9A8173B0984}" type="presOf" srcId="{26E42062-D817-4F29-A5CE-6B0E5F12C43A}" destId="{EDA73DEF-2B51-4EC6-A852-5720E863D759}" srcOrd="0" destOrd="0" presId="urn:microsoft.com/office/officeart/2005/8/layout/hierarchy2"/>
    <dgm:cxn modelId="{9FD09866-3B98-478F-9975-137E9D798CAD}" type="presOf" srcId="{5278EDBD-AB6B-4EAC-AAB9-F1466512CFF7}" destId="{F0FA88A5-CE12-4F91-BBF2-2824C07309A9}" srcOrd="0" destOrd="0" presId="urn:microsoft.com/office/officeart/2005/8/layout/hierarchy2"/>
    <dgm:cxn modelId="{36B00A37-5D9B-42F9-8FA2-8F04906724E2}" type="presOf" srcId="{5133E408-7CBF-498E-9ED3-15BED75D5BB3}" destId="{83A995E2-DCC3-4655-A969-7908FFB77D51}" srcOrd="0" destOrd="0" presId="urn:microsoft.com/office/officeart/2005/8/layout/hierarchy2"/>
    <dgm:cxn modelId="{BDDA368E-48D2-41A2-829D-3A08515E076F}" type="presOf" srcId="{22DB93A4-404B-4B4B-9B06-B7C997620B66}" destId="{834B5984-C178-4F0B-B03E-FF6386526971}" srcOrd="1" destOrd="0" presId="urn:microsoft.com/office/officeart/2005/8/layout/hierarchy2"/>
    <dgm:cxn modelId="{825D2E33-AF40-405E-90CE-3DF31FB82D9C}" type="presOf" srcId="{D1E220E2-9B8F-4CA7-9B33-05595DA1F88E}" destId="{F514B7BC-A755-4590-9281-B1503661F214}" srcOrd="0" destOrd="0" presId="urn:microsoft.com/office/officeart/2005/8/layout/hierarchy2"/>
    <dgm:cxn modelId="{6B4EAED9-C233-466C-94A6-3E71F69F8D02}" type="presOf" srcId="{9311E4A7-FB43-4972-A220-2EF1C5FA2BE5}" destId="{0B07AB46-125D-48D0-908D-1F1E577C5A2F}" srcOrd="0" destOrd="0" presId="urn:microsoft.com/office/officeart/2005/8/layout/hierarchy2"/>
    <dgm:cxn modelId="{63515480-801C-4125-9E6E-F61B21723EAC}" type="presOf" srcId="{C784B60F-9F8F-45B4-B92B-C04A086874A0}" destId="{348ED09C-90D8-4BFC-9159-A13EE353D823}" srcOrd="0" destOrd="0" presId="urn:microsoft.com/office/officeart/2005/8/layout/hierarchy2"/>
    <dgm:cxn modelId="{78C0D640-38E1-4122-9E38-983DFE741739}" type="presOf" srcId="{F4AF07A0-362F-40AF-AE6C-41C2E58E2DB2}" destId="{D090D35F-FD38-4B03-BE6D-A00A5A18A880}" srcOrd="0" destOrd="0" presId="urn:microsoft.com/office/officeart/2005/8/layout/hierarchy2"/>
    <dgm:cxn modelId="{3396B9BE-60C6-409E-9F20-1CED93E91B66}" type="presOf" srcId="{44A368BD-3236-48C4-A56D-AF94CB495F50}" destId="{A08D6C22-1504-4629-B141-522E38EDA5FB}" srcOrd="0" destOrd="0" presId="urn:microsoft.com/office/officeart/2005/8/layout/hierarchy2"/>
    <dgm:cxn modelId="{9B545590-0BAE-4416-9964-E83308B9C700}" type="presOf" srcId="{EA856E5A-F7FC-4DDC-A259-61B8C910B0F5}" destId="{D7AA7D81-FDB3-473C-85CD-D91D103FEEEF}" srcOrd="0" destOrd="0" presId="urn:microsoft.com/office/officeart/2005/8/layout/hierarchy2"/>
    <dgm:cxn modelId="{8EA313EE-B26C-4885-8399-2EFC76C19E06}" type="presOf" srcId="{22DB93A4-404B-4B4B-9B06-B7C997620B66}" destId="{8A4BE478-D724-4BF3-B774-30CA2791BB9E}" srcOrd="0" destOrd="0" presId="urn:microsoft.com/office/officeart/2005/8/layout/hierarchy2"/>
    <dgm:cxn modelId="{3DDB5609-36D6-4E6E-A391-0F149309E2F9}" type="presOf" srcId="{6AAA5917-3C68-46B3-8D93-524562B89E06}" destId="{3C62278B-85D9-444A-BDBC-31059C88E026}" srcOrd="0" destOrd="0" presId="urn:microsoft.com/office/officeart/2005/8/layout/hierarchy2"/>
    <dgm:cxn modelId="{10DB8D05-EC64-42E3-A8C3-44B836BCD899}" type="presOf" srcId="{85DC54F8-C8D5-485A-A4AC-827C41C05B4E}" destId="{ABD1CB71-7AC6-4C3D-AD35-14494FC0BE00}" srcOrd="0" destOrd="0" presId="urn:microsoft.com/office/officeart/2005/8/layout/hierarchy2"/>
    <dgm:cxn modelId="{0CDE6853-E408-4A2D-8E19-A0CA3AC3793A}" srcId="{44A368BD-3236-48C4-A56D-AF94CB495F50}" destId="{F087B31A-80FD-4871-971E-488AED3A6370}" srcOrd="0" destOrd="0" parTransId="{CD643052-5FA7-49BF-8256-D0C952DE2180}" sibTransId="{A38E5ACE-0A80-473B-B256-B16F6FF7E597}"/>
    <dgm:cxn modelId="{447CFEA1-6BFE-49C3-BC6B-E0E59165DDE3}" type="presOf" srcId="{5E0A4DB3-CFC9-4F4E-B543-00A8D409AFF3}" destId="{25ABF29C-C6A5-405C-B92B-8B8007AC6B8A}" srcOrd="1" destOrd="0" presId="urn:microsoft.com/office/officeart/2005/8/layout/hierarchy2"/>
    <dgm:cxn modelId="{38C46CBF-6B37-4D61-A15D-AA1681F185EA}" type="presOf" srcId="{DB49FF69-FDFB-434E-B43D-1C7203B61798}" destId="{060CE440-2796-4C7F-8568-4157FB2D799C}" srcOrd="0" destOrd="0" presId="urn:microsoft.com/office/officeart/2005/8/layout/hierarchy2"/>
    <dgm:cxn modelId="{1E39339A-2B0C-4D48-8986-1D5B62150542}" srcId="{85DC54F8-C8D5-485A-A4AC-827C41C05B4E}" destId="{C784B60F-9F8F-45B4-B92B-C04A086874A0}" srcOrd="0" destOrd="0" parTransId="{5133E408-7CBF-498E-9ED3-15BED75D5BB3}" sibTransId="{64C23B02-C08D-46C9-B71D-ADF85636946C}"/>
    <dgm:cxn modelId="{C8B21751-CD22-4510-BD18-2DC0654B626F}" type="presOf" srcId="{F4AF07A0-362F-40AF-AE6C-41C2E58E2DB2}" destId="{FBA2D227-62BE-422E-8ECF-4DC5C60C6476}" srcOrd="1" destOrd="0" presId="urn:microsoft.com/office/officeart/2005/8/layout/hierarchy2"/>
    <dgm:cxn modelId="{7D92DC5B-3684-4BDB-A38B-0050DB55D7F8}" srcId="{85DC54F8-C8D5-485A-A4AC-827C41C05B4E}" destId="{44A368BD-3236-48C4-A56D-AF94CB495F50}" srcOrd="1" destOrd="0" parTransId="{DB49FF69-FDFB-434E-B43D-1C7203B61798}" sibTransId="{2A965ACB-0658-4FF6-9548-EEEFB1CC7AEE}"/>
    <dgm:cxn modelId="{6CCFF1D3-4A02-42A6-B01D-5095ECF727AE}" type="presOf" srcId="{AA0CDD06-19FF-4C70-A6CD-17955968B340}" destId="{5C5882AF-7D04-473C-93AD-D68811F5E985}" srcOrd="0" destOrd="0" presId="urn:microsoft.com/office/officeart/2005/8/layout/hierarchy2"/>
    <dgm:cxn modelId="{49B551C4-DE49-4C38-811B-2C147915EC7F}" type="presOf" srcId="{26E42062-D817-4F29-A5CE-6B0E5F12C43A}" destId="{00A3BD73-F250-47EE-BA97-BCBC8E8EA185}" srcOrd="1" destOrd="0" presId="urn:microsoft.com/office/officeart/2005/8/layout/hierarchy2"/>
    <dgm:cxn modelId="{F8C9FCDB-EC8B-4CB0-A5E7-55DF0800C713}" type="presOf" srcId="{1EE7DBE2-69F6-4673-9B08-A79205DD10F9}" destId="{4A8F844B-E949-45BF-AD2B-46DD4792B5C7}" srcOrd="0" destOrd="0" presId="urn:microsoft.com/office/officeart/2005/8/layout/hierarchy2"/>
    <dgm:cxn modelId="{41127D0A-1423-4D9B-9976-E929EC6E37C3}" srcId="{D1E220E2-9B8F-4CA7-9B33-05595DA1F88E}" destId="{5278EDBD-AB6B-4EAC-AAB9-F1466512CFF7}" srcOrd="0" destOrd="0" parTransId="{28653727-4F1F-4549-901D-F171CABEFFDD}" sibTransId="{B4069A61-A362-4B16-B614-91E705918377}"/>
    <dgm:cxn modelId="{D7D2CC78-079E-44C1-A6FB-D223091AFD3A}" type="presOf" srcId="{CD643052-5FA7-49BF-8256-D0C952DE2180}" destId="{8853C552-0A4F-47A8-8A1A-B6AADEF73975}" srcOrd="0" destOrd="0" presId="urn:microsoft.com/office/officeart/2005/8/layout/hierarchy2"/>
    <dgm:cxn modelId="{E9D5DE1C-B04D-423D-84BD-F426CF5AA711}" srcId="{85DC54F8-C8D5-485A-A4AC-827C41C05B4E}" destId="{1EE7DBE2-69F6-4673-9B08-A79205DD10F9}" srcOrd="2" destOrd="0" parTransId="{26E42062-D817-4F29-A5CE-6B0E5F12C43A}" sibTransId="{632F7CA2-7FC9-4BB5-8E7E-FCE82D8192F1}"/>
    <dgm:cxn modelId="{3A0F5CA3-F1A7-4D73-B021-73895C2F8A8D}" srcId="{85DC54F8-C8D5-485A-A4AC-827C41C05B4E}" destId="{EA856E5A-F7FC-4DDC-A259-61B8C910B0F5}" srcOrd="3" destOrd="0" parTransId="{22DB93A4-404B-4B4B-9B06-B7C997620B66}" sibTransId="{D38B4953-1468-4CFC-B8C6-CD064AC5FCB1}"/>
    <dgm:cxn modelId="{7B1A2C91-212E-44B9-BBD6-FB12265601C5}" type="presOf" srcId="{5133E408-7CBF-498E-9ED3-15BED75D5BB3}" destId="{0FA99762-1B97-4DB1-B70A-B1B44C5F51AC}" srcOrd="1" destOrd="0" presId="urn:microsoft.com/office/officeart/2005/8/layout/hierarchy2"/>
    <dgm:cxn modelId="{0B5DD751-B950-47C7-970E-C05316CA7C05}" type="presOf" srcId="{CD643052-5FA7-49BF-8256-D0C952DE2180}" destId="{395B5B81-F730-4884-B67D-F76B8AD83349}" srcOrd="1" destOrd="0" presId="urn:microsoft.com/office/officeart/2005/8/layout/hierarchy2"/>
    <dgm:cxn modelId="{8193571F-DFD7-430E-9E5F-82DAB14150FD}" srcId="{1EE7DBE2-69F6-4673-9B08-A79205DD10F9}" destId="{6AAA5917-3C68-46B3-8D93-524562B89E06}" srcOrd="0" destOrd="0" parTransId="{9311E4A7-FB43-4972-A220-2EF1C5FA2BE5}" sibTransId="{778A5787-0B06-4945-8EA1-BCDF90E9AD7A}"/>
    <dgm:cxn modelId="{1E15FD0C-5DDB-4D18-91FC-A6A4F755FFA0}" type="presOf" srcId="{9311E4A7-FB43-4972-A220-2EF1C5FA2BE5}" destId="{28EF5649-A6F7-41B0-BFE2-7A024CFC6A22}" srcOrd="1" destOrd="0" presId="urn:microsoft.com/office/officeart/2005/8/layout/hierarchy2"/>
    <dgm:cxn modelId="{18E55532-33C1-4304-89AE-9F2383D2AC15}" type="presOf" srcId="{F087B31A-80FD-4871-971E-488AED3A6370}" destId="{D81D3A64-CE13-43D9-A1E9-F30EEBDF781F}" srcOrd="0" destOrd="0" presId="urn:microsoft.com/office/officeart/2005/8/layout/hierarchy2"/>
    <dgm:cxn modelId="{7FFF497F-D8AF-4B4E-9D29-A873ACF508DE}" srcId="{5278EDBD-AB6B-4EAC-AAB9-F1466512CFF7}" destId="{85DC54F8-C8D5-485A-A4AC-827C41C05B4E}" srcOrd="0" destOrd="0" parTransId="{F4AF07A0-362F-40AF-AE6C-41C2E58E2DB2}" sibTransId="{438C79BF-99AE-45E3-A2A1-CD8FF52F4E73}"/>
    <dgm:cxn modelId="{8D2AD640-05F6-4758-88B4-A34AB810E803}" type="presOf" srcId="{DB49FF69-FDFB-434E-B43D-1C7203B61798}" destId="{20F432AE-4867-4770-88F6-EAFF636AC67A}" srcOrd="1" destOrd="0" presId="urn:microsoft.com/office/officeart/2005/8/layout/hierarchy2"/>
    <dgm:cxn modelId="{E06645F0-21D0-41A3-9B19-CA2AE774AE93}" type="presParOf" srcId="{F514B7BC-A755-4590-9281-B1503661F214}" destId="{6D60E077-467E-4200-AF2A-149C59ECEC33}" srcOrd="0" destOrd="0" presId="urn:microsoft.com/office/officeart/2005/8/layout/hierarchy2"/>
    <dgm:cxn modelId="{B4F6A345-5163-459D-9CEF-4DFCDC985BA4}" type="presParOf" srcId="{6D60E077-467E-4200-AF2A-149C59ECEC33}" destId="{F0FA88A5-CE12-4F91-BBF2-2824C07309A9}" srcOrd="0" destOrd="0" presId="urn:microsoft.com/office/officeart/2005/8/layout/hierarchy2"/>
    <dgm:cxn modelId="{0264EA44-9F6D-4B19-894E-CB46AD438E97}" type="presParOf" srcId="{6D60E077-467E-4200-AF2A-149C59ECEC33}" destId="{55F11A08-A576-4656-985F-DEED0249D302}" srcOrd="1" destOrd="0" presId="urn:microsoft.com/office/officeart/2005/8/layout/hierarchy2"/>
    <dgm:cxn modelId="{D2E7E0B4-F3D1-4DBA-A878-01A1077A62C4}" type="presParOf" srcId="{55F11A08-A576-4656-985F-DEED0249D302}" destId="{D090D35F-FD38-4B03-BE6D-A00A5A18A880}" srcOrd="0" destOrd="0" presId="urn:microsoft.com/office/officeart/2005/8/layout/hierarchy2"/>
    <dgm:cxn modelId="{A46CF563-8F3C-452B-A1F5-464E2E21D40E}" type="presParOf" srcId="{D090D35F-FD38-4B03-BE6D-A00A5A18A880}" destId="{FBA2D227-62BE-422E-8ECF-4DC5C60C6476}" srcOrd="0" destOrd="0" presId="urn:microsoft.com/office/officeart/2005/8/layout/hierarchy2"/>
    <dgm:cxn modelId="{AB4D13FE-EBEF-46A9-8D4F-7BF968C2AF02}" type="presParOf" srcId="{55F11A08-A576-4656-985F-DEED0249D302}" destId="{F0B033E1-C5BE-4508-89AB-8B7AB9E478C4}" srcOrd="1" destOrd="0" presId="urn:microsoft.com/office/officeart/2005/8/layout/hierarchy2"/>
    <dgm:cxn modelId="{C7170B06-FF69-4010-B382-33DEF3313614}" type="presParOf" srcId="{F0B033E1-C5BE-4508-89AB-8B7AB9E478C4}" destId="{ABD1CB71-7AC6-4C3D-AD35-14494FC0BE00}" srcOrd="0" destOrd="0" presId="urn:microsoft.com/office/officeart/2005/8/layout/hierarchy2"/>
    <dgm:cxn modelId="{B01FAE58-3B92-4CA4-83B8-0A718333B344}" type="presParOf" srcId="{F0B033E1-C5BE-4508-89AB-8B7AB9E478C4}" destId="{AA5DF0E1-568F-47E6-9FC9-83ECD12325EF}" srcOrd="1" destOrd="0" presId="urn:microsoft.com/office/officeart/2005/8/layout/hierarchy2"/>
    <dgm:cxn modelId="{E55FC294-786B-4232-AE53-1A64D27EA45E}" type="presParOf" srcId="{AA5DF0E1-568F-47E6-9FC9-83ECD12325EF}" destId="{83A995E2-DCC3-4655-A969-7908FFB77D51}" srcOrd="0" destOrd="0" presId="urn:microsoft.com/office/officeart/2005/8/layout/hierarchy2"/>
    <dgm:cxn modelId="{E7ADB08D-417D-4380-B3C7-69CBC602847D}" type="presParOf" srcId="{83A995E2-DCC3-4655-A969-7908FFB77D51}" destId="{0FA99762-1B97-4DB1-B70A-B1B44C5F51AC}" srcOrd="0" destOrd="0" presId="urn:microsoft.com/office/officeart/2005/8/layout/hierarchy2"/>
    <dgm:cxn modelId="{E4AF0A5E-3166-483B-9A26-1F19D1967C85}" type="presParOf" srcId="{AA5DF0E1-568F-47E6-9FC9-83ECD12325EF}" destId="{EC1BC7B0-D11E-447E-BC5E-D2589464B982}" srcOrd="1" destOrd="0" presId="urn:microsoft.com/office/officeart/2005/8/layout/hierarchy2"/>
    <dgm:cxn modelId="{2AA47B7B-0AA1-4251-9398-43DBB9B5ADDB}" type="presParOf" srcId="{EC1BC7B0-D11E-447E-BC5E-D2589464B982}" destId="{348ED09C-90D8-4BFC-9159-A13EE353D823}" srcOrd="0" destOrd="0" presId="urn:microsoft.com/office/officeart/2005/8/layout/hierarchy2"/>
    <dgm:cxn modelId="{00BD0BC2-AFB3-4D83-802A-DA3C703B17C7}" type="presParOf" srcId="{EC1BC7B0-D11E-447E-BC5E-D2589464B982}" destId="{D156E95B-0873-4C8F-AF5D-2A412C9E870D}" srcOrd="1" destOrd="0" presId="urn:microsoft.com/office/officeart/2005/8/layout/hierarchy2"/>
    <dgm:cxn modelId="{68701D68-08AF-41AF-9379-0D7B1C191BBB}" type="presParOf" srcId="{D156E95B-0873-4C8F-AF5D-2A412C9E870D}" destId="{44A464D5-21F4-4C57-A14D-32D828E1DBA6}" srcOrd="0" destOrd="0" presId="urn:microsoft.com/office/officeart/2005/8/layout/hierarchy2"/>
    <dgm:cxn modelId="{F447B5AD-AAA5-4A65-8111-A65D7BBF4F73}" type="presParOf" srcId="{44A464D5-21F4-4C57-A14D-32D828E1DBA6}" destId="{25ABF29C-C6A5-405C-B92B-8B8007AC6B8A}" srcOrd="0" destOrd="0" presId="urn:microsoft.com/office/officeart/2005/8/layout/hierarchy2"/>
    <dgm:cxn modelId="{5D6A438E-209B-4C59-B15C-3C03D4D18D2B}" type="presParOf" srcId="{D156E95B-0873-4C8F-AF5D-2A412C9E870D}" destId="{1DD2FFBD-64A4-49C6-B94E-E2E3231CBCE2}" srcOrd="1" destOrd="0" presId="urn:microsoft.com/office/officeart/2005/8/layout/hierarchy2"/>
    <dgm:cxn modelId="{A32F7112-90D5-464B-BB1C-F4D13B93BEF7}" type="presParOf" srcId="{1DD2FFBD-64A4-49C6-B94E-E2E3231CBCE2}" destId="{5C5882AF-7D04-473C-93AD-D68811F5E985}" srcOrd="0" destOrd="0" presId="urn:microsoft.com/office/officeart/2005/8/layout/hierarchy2"/>
    <dgm:cxn modelId="{86BC1327-83B7-4487-B3AD-27AD51B13A16}" type="presParOf" srcId="{1DD2FFBD-64A4-49C6-B94E-E2E3231CBCE2}" destId="{A09319C1-AAF0-4AE8-A0CA-514667ADB3DD}" srcOrd="1" destOrd="0" presId="urn:microsoft.com/office/officeart/2005/8/layout/hierarchy2"/>
    <dgm:cxn modelId="{63982C45-A475-40D7-82A1-FD0839673846}" type="presParOf" srcId="{AA5DF0E1-568F-47E6-9FC9-83ECD12325EF}" destId="{060CE440-2796-4C7F-8568-4157FB2D799C}" srcOrd="2" destOrd="0" presId="urn:microsoft.com/office/officeart/2005/8/layout/hierarchy2"/>
    <dgm:cxn modelId="{B0C40077-84AD-4B89-90A0-F3E430B672EE}" type="presParOf" srcId="{060CE440-2796-4C7F-8568-4157FB2D799C}" destId="{20F432AE-4867-4770-88F6-EAFF636AC67A}" srcOrd="0" destOrd="0" presId="urn:microsoft.com/office/officeart/2005/8/layout/hierarchy2"/>
    <dgm:cxn modelId="{E59E3CDD-E4C6-4B0F-BC80-B80C86963149}" type="presParOf" srcId="{AA5DF0E1-568F-47E6-9FC9-83ECD12325EF}" destId="{30B86976-1588-46C0-9339-224905018088}" srcOrd="3" destOrd="0" presId="urn:microsoft.com/office/officeart/2005/8/layout/hierarchy2"/>
    <dgm:cxn modelId="{57DFA4B3-CA3E-4C04-80C2-8B5E4343F76A}" type="presParOf" srcId="{30B86976-1588-46C0-9339-224905018088}" destId="{A08D6C22-1504-4629-B141-522E38EDA5FB}" srcOrd="0" destOrd="0" presId="urn:microsoft.com/office/officeart/2005/8/layout/hierarchy2"/>
    <dgm:cxn modelId="{2E8AD043-6DA3-4567-9CCA-8A4654B92C7F}" type="presParOf" srcId="{30B86976-1588-46C0-9339-224905018088}" destId="{B3E15448-829F-47A6-A2F5-E9F95336AC54}" srcOrd="1" destOrd="0" presId="urn:microsoft.com/office/officeart/2005/8/layout/hierarchy2"/>
    <dgm:cxn modelId="{0BE37049-3940-42E1-A473-A0761ADBFA2F}" type="presParOf" srcId="{B3E15448-829F-47A6-A2F5-E9F95336AC54}" destId="{8853C552-0A4F-47A8-8A1A-B6AADEF73975}" srcOrd="0" destOrd="0" presId="urn:microsoft.com/office/officeart/2005/8/layout/hierarchy2"/>
    <dgm:cxn modelId="{6F917708-A37E-42D9-8C1F-4F9AA945B821}" type="presParOf" srcId="{8853C552-0A4F-47A8-8A1A-B6AADEF73975}" destId="{395B5B81-F730-4884-B67D-F76B8AD83349}" srcOrd="0" destOrd="0" presId="urn:microsoft.com/office/officeart/2005/8/layout/hierarchy2"/>
    <dgm:cxn modelId="{2825A4C9-A879-4A1D-A017-B061497F1837}" type="presParOf" srcId="{B3E15448-829F-47A6-A2F5-E9F95336AC54}" destId="{4EEF20FE-27F2-4256-BE73-3527B22D4BEF}" srcOrd="1" destOrd="0" presId="urn:microsoft.com/office/officeart/2005/8/layout/hierarchy2"/>
    <dgm:cxn modelId="{2D98CF4A-1C7A-420A-A77F-83F741453A3D}" type="presParOf" srcId="{4EEF20FE-27F2-4256-BE73-3527B22D4BEF}" destId="{D81D3A64-CE13-43D9-A1E9-F30EEBDF781F}" srcOrd="0" destOrd="0" presId="urn:microsoft.com/office/officeart/2005/8/layout/hierarchy2"/>
    <dgm:cxn modelId="{2E6DD652-970C-4644-A2A1-ABC0ED252D5A}" type="presParOf" srcId="{4EEF20FE-27F2-4256-BE73-3527B22D4BEF}" destId="{996B4B7B-989F-472E-8913-B045C1555C69}" srcOrd="1" destOrd="0" presId="urn:microsoft.com/office/officeart/2005/8/layout/hierarchy2"/>
    <dgm:cxn modelId="{097BFA94-3478-46DA-9387-F64A59213556}" type="presParOf" srcId="{AA5DF0E1-568F-47E6-9FC9-83ECD12325EF}" destId="{EDA73DEF-2B51-4EC6-A852-5720E863D759}" srcOrd="4" destOrd="0" presId="urn:microsoft.com/office/officeart/2005/8/layout/hierarchy2"/>
    <dgm:cxn modelId="{6B45CBC1-929A-40E9-BF56-B73D73B61142}" type="presParOf" srcId="{EDA73DEF-2B51-4EC6-A852-5720E863D759}" destId="{00A3BD73-F250-47EE-BA97-BCBC8E8EA185}" srcOrd="0" destOrd="0" presId="urn:microsoft.com/office/officeart/2005/8/layout/hierarchy2"/>
    <dgm:cxn modelId="{9BDCF58B-2807-4FE0-82C5-7BCF533A777B}" type="presParOf" srcId="{AA5DF0E1-568F-47E6-9FC9-83ECD12325EF}" destId="{5C6A84AF-D6B0-4BB5-A83D-1685BBE8A135}" srcOrd="5" destOrd="0" presId="urn:microsoft.com/office/officeart/2005/8/layout/hierarchy2"/>
    <dgm:cxn modelId="{F47D965D-C764-44D5-833A-331849508C65}" type="presParOf" srcId="{5C6A84AF-D6B0-4BB5-A83D-1685BBE8A135}" destId="{4A8F844B-E949-45BF-AD2B-46DD4792B5C7}" srcOrd="0" destOrd="0" presId="urn:microsoft.com/office/officeart/2005/8/layout/hierarchy2"/>
    <dgm:cxn modelId="{03D69ED5-0B81-4A00-A288-802EFC08B835}" type="presParOf" srcId="{5C6A84AF-D6B0-4BB5-A83D-1685BBE8A135}" destId="{650F56C1-C69F-4D8B-9AA4-8308ACD7C0FB}" srcOrd="1" destOrd="0" presId="urn:microsoft.com/office/officeart/2005/8/layout/hierarchy2"/>
    <dgm:cxn modelId="{264D73B1-A2CB-45F7-9D3D-4AF5AFD26BA4}" type="presParOf" srcId="{650F56C1-C69F-4D8B-9AA4-8308ACD7C0FB}" destId="{0B07AB46-125D-48D0-908D-1F1E577C5A2F}" srcOrd="0" destOrd="0" presId="urn:microsoft.com/office/officeart/2005/8/layout/hierarchy2"/>
    <dgm:cxn modelId="{B56C251A-ACCC-40D4-91B4-0B7589C15E48}" type="presParOf" srcId="{0B07AB46-125D-48D0-908D-1F1E577C5A2F}" destId="{28EF5649-A6F7-41B0-BFE2-7A024CFC6A22}" srcOrd="0" destOrd="0" presId="urn:microsoft.com/office/officeart/2005/8/layout/hierarchy2"/>
    <dgm:cxn modelId="{8819A046-3CB1-4D28-ADA7-34936E998521}" type="presParOf" srcId="{650F56C1-C69F-4D8B-9AA4-8308ACD7C0FB}" destId="{6DA08A4B-D24A-4EA9-A23E-727EE3E22C55}" srcOrd="1" destOrd="0" presId="urn:microsoft.com/office/officeart/2005/8/layout/hierarchy2"/>
    <dgm:cxn modelId="{CCDF4EEA-5B2A-4B7C-B5BC-3898AB291431}" type="presParOf" srcId="{6DA08A4B-D24A-4EA9-A23E-727EE3E22C55}" destId="{3C62278B-85D9-444A-BDBC-31059C88E026}" srcOrd="0" destOrd="0" presId="urn:microsoft.com/office/officeart/2005/8/layout/hierarchy2"/>
    <dgm:cxn modelId="{217B7CA1-1E72-4E15-9403-1C21E2887937}" type="presParOf" srcId="{6DA08A4B-D24A-4EA9-A23E-727EE3E22C55}" destId="{C554A675-362E-49D7-BCEC-7BF3D00C5C1B}" srcOrd="1" destOrd="0" presId="urn:microsoft.com/office/officeart/2005/8/layout/hierarchy2"/>
    <dgm:cxn modelId="{6485F575-161F-4FC2-803B-44DE6884E58D}" type="presParOf" srcId="{AA5DF0E1-568F-47E6-9FC9-83ECD12325EF}" destId="{8A4BE478-D724-4BF3-B774-30CA2791BB9E}" srcOrd="6" destOrd="0" presId="urn:microsoft.com/office/officeart/2005/8/layout/hierarchy2"/>
    <dgm:cxn modelId="{AE1E44B8-DF50-4D18-A2D4-A8A3BCF30645}" type="presParOf" srcId="{8A4BE478-D724-4BF3-B774-30CA2791BB9E}" destId="{834B5984-C178-4F0B-B03E-FF6386526971}" srcOrd="0" destOrd="0" presId="urn:microsoft.com/office/officeart/2005/8/layout/hierarchy2"/>
    <dgm:cxn modelId="{C3BC0D5E-0DA7-4EBC-991B-AB661663514A}" type="presParOf" srcId="{AA5DF0E1-568F-47E6-9FC9-83ECD12325EF}" destId="{B3C2C8F4-2933-44DD-9FD9-9518D106BCC5}" srcOrd="7" destOrd="0" presId="urn:microsoft.com/office/officeart/2005/8/layout/hierarchy2"/>
    <dgm:cxn modelId="{9B59A31E-9D89-48D7-B4AE-6E83AF884108}" type="presParOf" srcId="{B3C2C8F4-2933-44DD-9FD9-9518D106BCC5}" destId="{D7AA7D81-FDB3-473C-85CD-D91D103FEEEF}" srcOrd="0" destOrd="0" presId="urn:microsoft.com/office/officeart/2005/8/layout/hierarchy2"/>
    <dgm:cxn modelId="{C6805986-7320-4D0C-858C-9BDF8825D9E4}" type="presParOf" srcId="{B3C2C8F4-2933-44DD-9FD9-9518D106BCC5}" destId="{70E52251-27F8-4CBF-868E-15A0EFD6EC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032F6-FF2C-423F-92C7-5C7470C6CFC5}">
      <dsp:nvSpPr>
        <dsp:cNvPr id="0" name=""/>
        <dsp:cNvSpPr/>
      </dsp:nvSpPr>
      <dsp:spPr>
        <a:xfrm>
          <a:off x="0" y="3070"/>
          <a:ext cx="10616871" cy="106704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2"/>
              </a:solidFill>
            </a:rPr>
            <a:t>Start-ups and SMEs </a:t>
          </a:r>
          <a:r>
            <a:rPr lang="en-GB" sz="2400" kern="1200" dirty="0" smtClean="0">
              <a:solidFill>
                <a:schemeClr val="tx2"/>
              </a:solidFill>
            </a:rPr>
            <a:t>seeking to </a:t>
          </a:r>
          <a:r>
            <a:rPr lang="en-GB" sz="2400" b="1" kern="1200" dirty="0" smtClean="0">
              <a:solidFill>
                <a:schemeClr val="tx2"/>
              </a:solidFill>
            </a:rPr>
            <a:t>scale up </a:t>
          </a:r>
          <a:r>
            <a:rPr lang="en-GB" sz="2400" kern="1200" dirty="0" smtClean="0">
              <a:solidFill>
                <a:schemeClr val="tx2"/>
              </a:solidFill>
            </a:rPr>
            <a:t>high impact innovations with the </a:t>
          </a:r>
          <a:r>
            <a:rPr lang="en-GB" sz="2400" b="1" kern="1200" dirty="0" smtClean="0">
              <a:solidFill>
                <a:schemeClr val="tx2"/>
              </a:solidFill>
            </a:rPr>
            <a:t>potential to create new markets </a:t>
          </a:r>
          <a:r>
            <a:rPr lang="en-GB" sz="2400" kern="1200" dirty="0" smtClean="0">
              <a:solidFill>
                <a:schemeClr val="tx2"/>
              </a:solidFill>
            </a:rPr>
            <a:t>or disrupt existing ones</a:t>
          </a:r>
          <a:endParaRPr lang="en-US" sz="2400" kern="1200" dirty="0"/>
        </a:p>
      </dsp:txBody>
      <dsp:txXfrm>
        <a:off x="52089" y="55159"/>
        <a:ext cx="10512693" cy="962862"/>
      </dsp:txXfrm>
    </dsp:sp>
    <dsp:sp modelId="{060434B2-3E64-4851-9AD4-334EEE364A49}">
      <dsp:nvSpPr>
        <dsp:cNvPr id="0" name=""/>
        <dsp:cNvSpPr/>
      </dsp:nvSpPr>
      <dsp:spPr>
        <a:xfrm>
          <a:off x="0" y="1234270"/>
          <a:ext cx="10616871" cy="10670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2"/>
              </a:solidFill>
            </a:rPr>
            <a:t>Innovations building on </a:t>
          </a:r>
          <a:r>
            <a:rPr lang="en-GB" sz="2400" b="1" kern="1200" dirty="0" smtClean="0">
              <a:solidFill>
                <a:schemeClr val="tx2"/>
              </a:solidFill>
            </a:rPr>
            <a:t>scientific discovery </a:t>
          </a:r>
          <a:r>
            <a:rPr lang="en-GB" sz="2400" kern="1200" dirty="0" smtClean="0">
              <a:solidFill>
                <a:schemeClr val="tx2"/>
              </a:solidFill>
            </a:rPr>
            <a:t>or technological breakthroughs (‘</a:t>
          </a:r>
          <a:r>
            <a:rPr lang="en-GB" sz="2400" b="1" kern="1200" dirty="0" smtClean="0">
              <a:solidFill>
                <a:schemeClr val="tx2"/>
              </a:solidFill>
            </a:rPr>
            <a:t>deep tech</a:t>
          </a:r>
          <a:r>
            <a:rPr lang="en-GB" sz="2400" kern="1200" dirty="0" smtClean="0">
              <a:solidFill>
                <a:schemeClr val="tx2"/>
              </a:solidFill>
            </a:rPr>
            <a:t>’)</a:t>
          </a:r>
          <a:endParaRPr lang="en-US" sz="2400" kern="1200" dirty="0"/>
        </a:p>
      </dsp:txBody>
      <dsp:txXfrm>
        <a:off x="52089" y="1286359"/>
        <a:ext cx="10512693" cy="962862"/>
      </dsp:txXfrm>
    </dsp:sp>
    <dsp:sp modelId="{A8F35DC0-C418-479C-9663-369D86F4F718}">
      <dsp:nvSpPr>
        <dsp:cNvPr id="0" name=""/>
        <dsp:cNvSpPr/>
      </dsp:nvSpPr>
      <dsp:spPr>
        <a:xfrm>
          <a:off x="0" y="2465470"/>
          <a:ext cx="10616871" cy="106704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chemeClr val="tx2"/>
              </a:solidFill>
            </a:rPr>
            <a:t>Innovations where </a:t>
          </a:r>
          <a:r>
            <a:rPr lang="en-GB" sz="2400" b="1" kern="1200" dirty="0" smtClean="0">
              <a:solidFill>
                <a:schemeClr val="tx2"/>
              </a:solidFill>
            </a:rPr>
            <a:t>significant funding </a:t>
          </a:r>
          <a:r>
            <a:rPr lang="en-GB" sz="2400" kern="1200" dirty="0" smtClean="0">
              <a:solidFill>
                <a:schemeClr val="tx2"/>
              </a:solidFill>
            </a:rPr>
            <a:t>is needed over a </a:t>
          </a:r>
          <a:r>
            <a:rPr lang="en-GB" sz="2400" b="1" kern="1200" dirty="0" smtClean="0">
              <a:solidFill>
                <a:schemeClr val="tx2"/>
              </a:solidFill>
            </a:rPr>
            <a:t>long timeframe </a:t>
          </a:r>
          <a:r>
            <a:rPr lang="en-GB" sz="2400" kern="1200" dirty="0" smtClean="0">
              <a:solidFill>
                <a:schemeClr val="tx2"/>
              </a:solidFill>
            </a:rPr>
            <a:t>and are </a:t>
          </a:r>
          <a:r>
            <a:rPr lang="en-GB" sz="2400" b="1" kern="1200" dirty="0" smtClean="0">
              <a:solidFill>
                <a:schemeClr val="tx2"/>
              </a:solidFill>
            </a:rPr>
            <a:t>too risky </a:t>
          </a:r>
          <a:r>
            <a:rPr lang="en-US" sz="2400" kern="1200" dirty="0" smtClean="0">
              <a:solidFill>
                <a:schemeClr val="tx2"/>
              </a:solidFill>
            </a:rPr>
            <a:t>for private investors alone</a:t>
          </a:r>
          <a:endParaRPr lang="en-US" sz="2400" kern="1200" dirty="0"/>
        </a:p>
      </dsp:txBody>
      <dsp:txXfrm>
        <a:off x="52089" y="2517559"/>
        <a:ext cx="10512693" cy="962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F87AF-77CA-4A00-8933-AEDE9C8D1856}">
      <dsp:nvSpPr>
        <dsp:cNvPr id="0" name=""/>
        <dsp:cNvSpPr/>
      </dsp:nvSpPr>
      <dsp:spPr>
        <a:xfrm>
          <a:off x="574210" y="2179"/>
          <a:ext cx="4326440" cy="177183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2"/>
              </a:solidFill>
            </a:rPr>
            <a:t>Grant and investment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900" kern="1200" dirty="0" smtClean="0">
              <a:solidFill>
                <a:schemeClr val="tx2"/>
              </a:solidFill>
            </a:rPr>
            <a:t>If you need support for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900" kern="1200" dirty="0" smtClean="0">
              <a:solidFill>
                <a:schemeClr val="tx2"/>
              </a:solidFill>
            </a:rPr>
            <a:t>development (TRL 5/6 </a:t>
          </a:r>
          <a:r>
            <a:rPr lang="en-US" sz="1900" kern="1200" dirty="0" smtClean="0">
              <a:solidFill>
                <a:schemeClr val="tx2"/>
              </a:solidFill>
              <a:sym typeface="Wingdings" panose="05000000000000000000" pitchFamily="2" charset="2"/>
            </a:rPr>
            <a:t> </a:t>
          </a:r>
          <a:r>
            <a:rPr lang="en-US" sz="1900" kern="1200" dirty="0" smtClean="0">
              <a:solidFill>
                <a:schemeClr val="tx2"/>
              </a:solidFill>
            </a:rPr>
            <a:t>8), deployment and scale-up (TRL 9).</a:t>
          </a:r>
          <a:endParaRPr lang="en-US" sz="1900" kern="1200" dirty="0">
            <a:solidFill>
              <a:schemeClr val="tx2"/>
            </a:solidFill>
          </a:endParaRPr>
        </a:p>
      </dsp:txBody>
      <dsp:txXfrm>
        <a:off x="574210" y="2179"/>
        <a:ext cx="4326440" cy="1771836"/>
      </dsp:txXfrm>
    </dsp:sp>
    <dsp:sp modelId="{8BFEBCC1-82FC-4B9C-9CBF-20BE7531E19C}">
      <dsp:nvSpPr>
        <dsp:cNvPr id="0" name=""/>
        <dsp:cNvSpPr/>
      </dsp:nvSpPr>
      <dsp:spPr>
        <a:xfrm>
          <a:off x="5195957" y="2179"/>
          <a:ext cx="4326440" cy="177183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2"/>
              </a:solidFill>
            </a:rPr>
            <a:t>Grant first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900" kern="1200" dirty="0" smtClean="0">
              <a:solidFill>
                <a:schemeClr val="tx2"/>
              </a:solidFill>
            </a:rPr>
            <a:t>If your innovation still requires significant work to validate and demonstrate in relevant environments to assess its commercial potential.</a:t>
          </a:r>
          <a:endParaRPr lang="en-US" sz="1900" kern="1200" dirty="0">
            <a:solidFill>
              <a:schemeClr val="tx2"/>
            </a:solidFill>
          </a:endParaRPr>
        </a:p>
      </dsp:txBody>
      <dsp:txXfrm>
        <a:off x="5195957" y="2179"/>
        <a:ext cx="4326440" cy="1771836"/>
      </dsp:txXfrm>
    </dsp:sp>
    <dsp:sp modelId="{1D11EB5A-BC21-4A40-83A3-D624F427BEF4}">
      <dsp:nvSpPr>
        <dsp:cNvPr id="0" name=""/>
        <dsp:cNvSpPr/>
      </dsp:nvSpPr>
      <dsp:spPr>
        <a:xfrm>
          <a:off x="536027" y="2071500"/>
          <a:ext cx="4326440" cy="177183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2"/>
              </a:solidFill>
            </a:rPr>
            <a:t>Grant only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2"/>
              </a:solidFill>
            </a:rPr>
            <a:t>If you can prove that you have sufficient financial means for deployment and scale-up (TRL 9).</a:t>
          </a:r>
          <a:endParaRPr lang="en-US" sz="1900" kern="1200" dirty="0">
            <a:solidFill>
              <a:schemeClr val="tx2"/>
            </a:solidFill>
          </a:endParaRPr>
        </a:p>
      </dsp:txBody>
      <dsp:txXfrm>
        <a:off x="536027" y="2071500"/>
        <a:ext cx="4326440" cy="1771836"/>
      </dsp:txXfrm>
    </dsp:sp>
    <dsp:sp modelId="{B9F7B9F3-BC39-4C4F-A4A8-53176C4615A8}">
      <dsp:nvSpPr>
        <dsp:cNvPr id="0" name=""/>
        <dsp:cNvSpPr/>
      </dsp:nvSpPr>
      <dsp:spPr>
        <a:xfrm>
          <a:off x="5195957" y="2069321"/>
          <a:ext cx="4326440" cy="177183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2"/>
              </a:solidFill>
            </a:rPr>
            <a:t>Investment only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2"/>
              </a:solidFill>
            </a:rPr>
            <a:t>If you are looking to fill the funding gap for rapid scale-up of your high-risk innovation and you don’t need a grant.</a:t>
          </a:r>
          <a:endParaRPr lang="en-US" sz="1900" kern="1200" dirty="0">
            <a:solidFill>
              <a:schemeClr val="tx2"/>
            </a:solidFill>
          </a:endParaRPr>
        </a:p>
      </dsp:txBody>
      <dsp:txXfrm>
        <a:off x="5195957" y="2069321"/>
        <a:ext cx="4326440" cy="1771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4AD17-3B23-4023-AD23-A72516DAFDF7}">
      <dsp:nvSpPr>
        <dsp:cNvPr id="0" name=""/>
        <dsp:cNvSpPr/>
      </dsp:nvSpPr>
      <dsp:spPr>
        <a:xfrm>
          <a:off x="0" y="0"/>
          <a:ext cx="5156279" cy="376851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2"/>
              </a:solidFill>
            </a:rPr>
            <a:t>- minimum EUR 0.5 million and maximum EUR 15 million,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2"/>
              </a:solidFill>
            </a:rPr>
            <a:t>- usually in the form of direct equity or quasi-equity,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2"/>
              </a:solidFill>
            </a:rPr>
            <a:t>- maximum 25% of the voting shares of the company,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2"/>
              </a:solidFill>
            </a:rPr>
            <a:t>- “patient capital” principle (7-10 years perspective on average). </a:t>
          </a:r>
          <a:endParaRPr lang="en-US" sz="2200" kern="1200" dirty="0">
            <a:solidFill>
              <a:schemeClr val="tx2"/>
            </a:solidFill>
          </a:endParaRPr>
        </a:p>
      </dsp:txBody>
      <dsp:txXfrm>
        <a:off x="0" y="0"/>
        <a:ext cx="5156279" cy="3768518"/>
      </dsp:txXfrm>
    </dsp:sp>
    <dsp:sp modelId="{6EFA52C4-C058-4D14-AB3E-E725C0B295AE}">
      <dsp:nvSpPr>
        <dsp:cNvPr id="0" name=""/>
        <dsp:cNvSpPr/>
      </dsp:nvSpPr>
      <dsp:spPr>
        <a:xfrm>
          <a:off x="5673229" y="37409"/>
          <a:ext cx="5156279" cy="376851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2"/>
              </a:solidFill>
            </a:rPr>
            <a:t>- maximum EUR 2.5 million,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2"/>
              </a:solidFill>
            </a:rPr>
            <a:t>- eligible costs are reimbursed up to a maximum of 70%,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2"/>
              </a:solidFill>
            </a:rPr>
            <a:t>- innovation activities supported should be completed within 24 months,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2"/>
              </a:solidFill>
            </a:rPr>
            <a:t>- small mid-caps are not eligible for grant (but can apply for investment only).</a:t>
          </a:r>
          <a:endParaRPr lang="en-US" sz="2300" kern="1200" dirty="0">
            <a:solidFill>
              <a:schemeClr val="tx2"/>
            </a:solidFill>
          </a:endParaRPr>
        </a:p>
      </dsp:txBody>
      <dsp:txXfrm>
        <a:off x="5673229" y="37409"/>
        <a:ext cx="5156279" cy="37685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2DAC0-2247-4CCF-9863-39BD6F5C790A}">
      <dsp:nvSpPr>
        <dsp:cNvPr id="0" name=""/>
        <dsp:cNvSpPr/>
      </dsp:nvSpPr>
      <dsp:spPr>
        <a:xfrm>
          <a:off x="0" y="325496"/>
          <a:ext cx="10765518" cy="816637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524" tIns="354076" rIns="835524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700" kern="1200" dirty="0" smtClean="0"/>
            <a:t>Coaching, mentoring, expertise and training</a:t>
          </a:r>
          <a:endParaRPr lang="fr-BE" sz="1700" kern="1200" dirty="0"/>
        </a:p>
      </dsp:txBody>
      <dsp:txXfrm>
        <a:off x="39865" y="365361"/>
        <a:ext cx="10685788" cy="736907"/>
      </dsp:txXfrm>
    </dsp:sp>
    <dsp:sp modelId="{64494A86-EF1D-4E74-AB79-E6FB1C3642BE}">
      <dsp:nvSpPr>
        <dsp:cNvPr id="0" name=""/>
        <dsp:cNvSpPr/>
      </dsp:nvSpPr>
      <dsp:spPr>
        <a:xfrm>
          <a:off x="538275" y="74575"/>
          <a:ext cx="7535862" cy="50184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838" tIns="0" rIns="284838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b="1" kern="1200" dirty="0" smtClean="0"/>
            <a:t>Access to advise</a:t>
          </a:r>
          <a:endParaRPr lang="fr-BE" sz="1700" b="1" kern="1200" dirty="0"/>
        </a:p>
      </dsp:txBody>
      <dsp:txXfrm>
        <a:off x="562773" y="99073"/>
        <a:ext cx="7486866" cy="452844"/>
      </dsp:txXfrm>
    </dsp:sp>
    <dsp:sp modelId="{B39DFAA9-26DE-4AED-AE9F-54F7DFD7684E}">
      <dsp:nvSpPr>
        <dsp:cNvPr id="0" name=""/>
        <dsp:cNvSpPr/>
      </dsp:nvSpPr>
      <dsp:spPr>
        <a:xfrm>
          <a:off x="0" y="1484853"/>
          <a:ext cx="10765518" cy="816637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524" tIns="354076" rIns="835524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700" kern="1200" dirty="0" smtClean="0"/>
            <a:t>Corporates, investors, distributors, innovation procurers, clients &amp; more</a:t>
          </a:r>
          <a:endParaRPr lang="fr-BE" sz="1700" kern="1200" dirty="0"/>
        </a:p>
      </dsp:txBody>
      <dsp:txXfrm>
        <a:off x="39865" y="1524718"/>
        <a:ext cx="10685788" cy="736907"/>
      </dsp:txXfrm>
    </dsp:sp>
    <dsp:sp modelId="{F06B7387-60AC-4CEF-B923-165B45221FEC}">
      <dsp:nvSpPr>
        <dsp:cNvPr id="0" name=""/>
        <dsp:cNvSpPr/>
      </dsp:nvSpPr>
      <dsp:spPr>
        <a:xfrm>
          <a:off x="538275" y="1233933"/>
          <a:ext cx="7535862" cy="50184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838" tIns="0" rIns="284838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b="1" kern="1200" dirty="0" smtClean="0"/>
            <a:t>Access to business partners</a:t>
          </a:r>
          <a:endParaRPr lang="fr-BE" sz="1700" b="1" kern="1200" dirty="0"/>
        </a:p>
      </dsp:txBody>
      <dsp:txXfrm>
        <a:off x="562773" y="1258431"/>
        <a:ext cx="7486866" cy="452844"/>
      </dsp:txXfrm>
    </dsp:sp>
    <dsp:sp modelId="{D82E7DBF-7F3C-49A7-A8F4-751D04FEBE80}">
      <dsp:nvSpPr>
        <dsp:cNvPr id="0" name=""/>
        <dsp:cNvSpPr/>
      </dsp:nvSpPr>
      <dsp:spPr>
        <a:xfrm>
          <a:off x="0" y="2644211"/>
          <a:ext cx="10765518" cy="112455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5524" tIns="354076" rIns="835524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700" kern="1200" dirty="0" smtClean="0"/>
            <a:t>EIT KICs, incubators, accelerators, innovation agencies, associations, stock exchanges, EEN, IPR Helpdesk, EUIPO</a:t>
          </a:r>
          <a:endParaRPr lang="fr-BE" sz="1700" kern="1200" dirty="0"/>
        </a:p>
      </dsp:txBody>
      <dsp:txXfrm>
        <a:off x="54896" y="2699107"/>
        <a:ext cx="10655726" cy="1014758"/>
      </dsp:txXfrm>
    </dsp:sp>
    <dsp:sp modelId="{D03D383A-4ADD-4DFE-B5E0-7E346596199D}">
      <dsp:nvSpPr>
        <dsp:cNvPr id="0" name=""/>
        <dsp:cNvSpPr/>
      </dsp:nvSpPr>
      <dsp:spPr>
        <a:xfrm>
          <a:off x="538275" y="2393291"/>
          <a:ext cx="7535862" cy="50184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838" tIns="0" rIns="284838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b="1" kern="1200" dirty="0" smtClean="0"/>
            <a:t>Access to innovation ecosystems &amp; peers</a:t>
          </a:r>
          <a:endParaRPr lang="fr-BE" sz="1700" b="1" kern="1200" dirty="0"/>
        </a:p>
      </dsp:txBody>
      <dsp:txXfrm>
        <a:off x="562773" y="2417789"/>
        <a:ext cx="7486866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7E018-ABC0-45A8-982D-5CC4F19665E6}">
      <dsp:nvSpPr>
        <dsp:cNvPr id="0" name=""/>
        <dsp:cNvSpPr/>
      </dsp:nvSpPr>
      <dsp:spPr>
        <a:xfrm rot="5400000">
          <a:off x="-139658" y="143166"/>
          <a:ext cx="931057" cy="651739"/>
        </a:xfrm>
        <a:prstGeom prst="chevron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21600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1</a:t>
          </a:r>
          <a:endParaRPr lang="en-US" sz="2800" b="1" kern="1200" dirty="0"/>
        </a:p>
      </dsp:txBody>
      <dsp:txXfrm rot="-5400000">
        <a:off x="2" y="329377"/>
        <a:ext cx="651739" cy="279318"/>
      </dsp:txXfrm>
    </dsp:sp>
    <dsp:sp modelId="{43EB7A7C-92D2-4277-994E-A788F3220E5B}">
      <dsp:nvSpPr>
        <dsp:cNvPr id="0" name=""/>
        <dsp:cNvSpPr/>
      </dsp:nvSpPr>
      <dsp:spPr>
        <a:xfrm rot="5400000">
          <a:off x="5018792" y="-4363544"/>
          <a:ext cx="605505" cy="9339610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2"/>
              </a:solidFill>
            </a:rPr>
            <a:t>You have a disruptive / deep tech idea with a potential to scale up</a:t>
          </a:r>
          <a:endParaRPr lang="en-US" sz="1500" kern="1200" dirty="0">
            <a:solidFill>
              <a:schemeClr val="tx2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tx2"/>
              </a:solidFill>
            </a:rPr>
            <a:t>Tell us your story </a:t>
          </a:r>
          <a:r>
            <a:rPr lang="en-US" sz="1500" kern="1200" dirty="0" smtClean="0">
              <a:solidFill>
                <a:schemeClr val="tx2"/>
              </a:solidFill>
            </a:rPr>
            <a:t>and submit your short application to be assessed by remote evaluators</a:t>
          </a:r>
          <a:endParaRPr lang="en-US" sz="1500" kern="1200" dirty="0">
            <a:solidFill>
              <a:schemeClr val="tx2"/>
            </a:solidFill>
          </a:endParaRPr>
        </a:p>
      </dsp:txBody>
      <dsp:txXfrm rot="-5400000">
        <a:off x="651740" y="33066"/>
        <a:ext cx="9310052" cy="546389"/>
      </dsp:txXfrm>
    </dsp:sp>
    <dsp:sp modelId="{79F36608-8B21-4BB0-AC96-B99C1E42B206}">
      <dsp:nvSpPr>
        <dsp:cNvPr id="0" name=""/>
        <dsp:cNvSpPr/>
      </dsp:nvSpPr>
      <dsp:spPr>
        <a:xfrm rot="5400000">
          <a:off x="-139658" y="955067"/>
          <a:ext cx="931057" cy="651739"/>
        </a:xfrm>
        <a:prstGeom prst="chevron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21600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2</a:t>
          </a:r>
          <a:endParaRPr lang="en-US" sz="2800" b="1" kern="1200" dirty="0"/>
        </a:p>
      </dsp:txBody>
      <dsp:txXfrm rot="-5400000">
        <a:off x="2" y="1141278"/>
        <a:ext cx="651739" cy="279318"/>
      </dsp:txXfrm>
    </dsp:sp>
    <dsp:sp modelId="{EE520F17-77A3-4A27-8CB8-2855D26C19C3}">
      <dsp:nvSpPr>
        <dsp:cNvPr id="0" name=""/>
        <dsp:cNvSpPr/>
      </dsp:nvSpPr>
      <dsp:spPr>
        <a:xfrm rot="5400000">
          <a:off x="5018951" y="-3551802"/>
          <a:ext cx="605187" cy="933961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2"/>
              </a:solidFill>
            </a:rPr>
            <a:t>We help you to prepare your </a:t>
          </a:r>
          <a:r>
            <a:rPr lang="en-US" sz="1500" b="1" kern="1200" dirty="0" smtClean="0">
              <a:solidFill>
                <a:schemeClr val="tx2"/>
              </a:solidFill>
            </a:rPr>
            <a:t>business plan</a:t>
          </a:r>
          <a:r>
            <a:rPr lang="en-US" sz="1500" kern="1200" dirty="0" smtClean="0">
              <a:solidFill>
                <a:schemeClr val="tx2"/>
              </a:solidFill>
            </a:rPr>
            <a:t> and draft a proposal with AI tool and coaching</a:t>
          </a:r>
          <a:endParaRPr lang="en-US" sz="1500" kern="1200" dirty="0">
            <a:solidFill>
              <a:schemeClr val="tx2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tx2"/>
              </a:solidFill>
            </a:rPr>
            <a:t>You submit your full proposal </a:t>
          </a:r>
          <a:endParaRPr lang="en-US" sz="1500" kern="1200" dirty="0">
            <a:solidFill>
              <a:schemeClr val="tx2"/>
            </a:solidFill>
          </a:endParaRPr>
        </a:p>
      </dsp:txBody>
      <dsp:txXfrm rot="-5400000">
        <a:off x="651740" y="844952"/>
        <a:ext cx="9310067" cy="546101"/>
      </dsp:txXfrm>
    </dsp:sp>
    <dsp:sp modelId="{C3B30684-CBD7-4489-8426-604F769F5256}">
      <dsp:nvSpPr>
        <dsp:cNvPr id="0" name=""/>
        <dsp:cNvSpPr/>
      </dsp:nvSpPr>
      <dsp:spPr>
        <a:xfrm rot="5400000">
          <a:off x="-139658" y="1766968"/>
          <a:ext cx="931057" cy="651739"/>
        </a:xfrm>
        <a:prstGeom prst="chevron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21600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3</a:t>
          </a:r>
          <a:endParaRPr lang="en-US" sz="2800" b="1" kern="1200" dirty="0"/>
        </a:p>
      </dsp:txBody>
      <dsp:txXfrm rot="-5400000">
        <a:off x="2" y="1953179"/>
        <a:ext cx="651739" cy="279318"/>
      </dsp:txXfrm>
    </dsp:sp>
    <dsp:sp modelId="{B52D919A-8CBA-42A8-A55D-63C0EBE0749E}">
      <dsp:nvSpPr>
        <dsp:cNvPr id="0" name=""/>
        <dsp:cNvSpPr/>
      </dsp:nvSpPr>
      <dsp:spPr>
        <a:xfrm rot="5400000">
          <a:off x="5018951" y="-2739901"/>
          <a:ext cx="605187" cy="9339610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tx2"/>
              </a:solidFill>
            </a:rPr>
            <a:t>Your full proposal</a:t>
          </a:r>
          <a:r>
            <a:rPr lang="en-US" sz="1500" b="0" kern="1200" dirty="0" smtClean="0">
              <a:solidFill>
                <a:schemeClr val="tx2"/>
              </a:solidFill>
            </a:rPr>
            <a:t> is </a:t>
          </a:r>
          <a:r>
            <a:rPr lang="en-US" sz="1500" kern="1200" dirty="0" smtClean="0">
              <a:solidFill>
                <a:schemeClr val="tx2"/>
              </a:solidFill>
            </a:rPr>
            <a:t>assessed by remote evaluators</a:t>
          </a:r>
          <a:endParaRPr lang="en-US" sz="1500" kern="1200" dirty="0">
            <a:solidFill>
              <a:schemeClr val="tx2"/>
            </a:solidFill>
          </a:endParaRPr>
        </a:p>
      </dsp:txBody>
      <dsp:txXfrm rot="-5400000">
        <a:off x="651740" y="1656853"/>
        <a:ext cx="9310067" cy="546101"/>
      </dsp:txXfrm>
    </dsp:sp>
    <dsp:sp modelId="{7E27172F-E592-4106-AD20-68A366C01F51}">
      <dsp:nvSpPr>
        <dsp:cNvPr id="0" name=""/>
        <dsp:cNvSpPr/>
      </dsp:nvSpPr>
      <dsp:spPr>
        <a:xfrm rot="5400000">
          <a:off x="-139658" y="2578869"/>
          <a:ext cx="931057" cy="651739"/>
        </a:xfrm>
        <a:prstGeom prst="chevron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21600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4</a:t>
          </a:r>
          <a:endParaRPr lang="en-US" sz="2800" b="1" kern="1200" dirty="0"/>
        </a:p>
      </dsp:txBody>
      <dsp:txXfrm rot="-5400000">
        <a:off x="2" y="2765080"/>
        <a:ext cx="651739" cy="279318"/>
      </dsp:txXfrm>
    </dsp:sp>
    <dsp:sp modelId="{6C2C37E0-5F0E-4745-BA13-9DA0E8B5561A}">
      <dsp:nvSpPr>
        <dsp:cNvPr id="0" name=""/>
        <dsp:cNvSpPr/>
      </dsp:nvSpPr>
      <dsp:spPr>
        <a:xfrm rot="5400000">
          <a:off x="5018951" y="-1928000"/>
          <a:ext cx="605187" cy="933961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tx2"/>
              </a:solidFill>
            </a:rPr>
            <a:t>You pitch your innovation </a:t>
          </a:r>
          <a:r>
            <a:rPr lang="en-US" sz="1500" kern="1200" dirty="0" smtClean="0">
              <a:solidFill>
                <a:schemeClr val="tx2"/>
              </a:solidFill>
            </a:rPr>
            <a:t>in front of EIC Jury Members</a:t>
          </a:r>
          <a:endParaRPr lang="en-US" sz="1500" kern="1200" dirty="0">
            <a:solidFill>
              <a:schemeClr val="tx2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2"/>
              </a:solidFill>
            </a:rPr>
            <a:t>If selected, you sign the Grant Agreement</a:t>
          </a:r>
          <a:endParaRPr lang="en-US" sz="1500" kern="1200" dirty="0">
            <a:solidFill>
              <a:schemeClr val="tx2"/>
            </a:solidFill>
          </a:endParaRPr>
        </a:p>
      </dsp:txBody>
      <dsp:txXfrm rot="-5400000">
        <a:off x="651740" y="2468754"/>
        <a:ext cx="9310067" cy="546101"/>
      </dsp:txXfrm>
    </dsp:sp>
    <dsp:sp modelId="{9454D70C-BAC1-4E9D-AFAA-48E9FD15697A}">
      <dsp:nvSpPr>
        <dsp:cNvPr id="0" name=""/>
        <dsp:cNvSpPr/>
      </dsp:nvSpPr>
      <dsp:spPr>
        <a:xfrm rot="5400000">
          <a:off x="-139658" y="3394278"/>
          <a:ext cx="931057" cy="651739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216000" rIns="17780" bIns="1800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5</a:t>
          </a:r>
          <a:endParaRPr lang="en-US" sz="2800" b="1" kern="1200" dirty="0">
            <a:solidFill>
              <a:schemeClr val="bg1"/>
            </a:solidFill>
          </a:endParaRPr>
        </a:p>
      </dsp:txBody>
      <dsp:txXfrm rot="-5400000">
        <a:off x="2" y="3580489"/>
        <a:ext cx="651739" cy="279318"/>
      </dsp:txXfrm>
    </dsp:sp>
    <dsp:sp modelId="{B808C679-BC03-449F-B72F-3CA2F8A57A2C}">
      <dsp:nvSpPr>
        <dsp:cNvPr id="0" name=""/>
        <dsp:cNvSpPr/>
      </dsp:nvSpPr>
      <dsp:spPr>
        <a:xfrm rot="5400000">
          <a:off x="5018951" y="-1116099"/>
          <a:ext cx="605187" cy="9339610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tx2"/>
              </a:solidFill>
            </a:rPr>
            <a:t>In case of investment component</a:t>
          </a:r>
          <a:r>
            <a:rPr lang="en-US" sz="1500" kern="1200" dirty="0" smtClean="0">
              <a:solidFill>
                <a:schemeClr val="tx2"/>
              </a:solidFill>
            </a:rPr>
            <a:t>, you enter a due diligence process + compliance checks</a:t>
          </a:r>
          <a:endParaRPr lang="en-US" sz="1500" kern="1200" dirty="0">
            <a:solidFill>
              <a:schemeClr val="tx2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2"/>
              </a:solidFill>
            </a:rPr>
            <a:t>At the end of the process, you sign the Investment Agreement </a:t>
          </a:r>
          <a:endParaRPr lang="en-US" sz="1500" kern="1200" dirty="0">
            <a:solidFill>
              <a:schemeClr val="tx2"/>
            </a:solidFill>
          </a:endParaRPr>
        </a:p>
      </dsp:txBody>
      <dsp:txXfrm rot="-5400000">
        <a:off x="651740" y="3280655"/>
        <a:ext cx="9310067" cy="5461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A88A5-CE12-4F91-BBF2-2824C07309A9}">
      <dsp:nvSpPr>
        <dsp:cNvPr id="0" name=""/>
        <dsp:cNvSpPr/>
      </dsp:nvSpPr>
      <dsp:spPr>
        <a:xfrm>
          <a:off x="4717" y="540375"/>
          <a:ext cx="2079305" cy="2762585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100" kern="1200" dirty="0" smtClean="0"/>
            <a:t>Respond to questions + 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100" kern="1200" dirty="0" smtClean="0"/>
            <a:t>10 Slides deck + 3 Minutes video</a:t>
          </a:r>
          <a:endParaRPr lang="en-US" sz="2100" kern="1200" dirty="0"/>
        </a:p>
      </dsp:txBody>
      <dsp:txXfrm>
        <a:off x="65618" y="601276"/>
        <a:ext cx="1957503" cy="2640783"/>
      </dsp:txXfrm>
    </dsp:sp>
    <dsp:sp modelId="{D090D35F-FD38-4B03-BE6D-A00A5A18A880}">
      <dsp:nvSpPr>
        <dsp:cNvPr id="0" name=""/>
        <dsp:cNvSpPr/>
      </dsp:nvSpPr>
      <dsp:spPr>
        <a:xfrm>
          <a:off x="2084022" y="1897322"/>
          <a:ext cx="831722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831722" y="24345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9090" y="1900875"/>
        <a:ext cx="41586" cy="41586"/>
      </dsp:txXfrm>
    </dsp:sp>
    <dsp:sp modelId="{ABD1CB71-7AC6-4C3D-AD35-14494FC0BE00}">
      <dsp:nvSpPr>
        <dsp:cNvPr id="0" name=""/>
        <dsp:cNvSpPr/>
      </dsp:nvSpPr>
      <dsp:spPr>
        <a:xfrm>
          <a:off x="2915745" y="1401842"/>
          <a:ext cx="2079305" cy="103965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4 Experts </a:t>
          </a:r>
          <a:endParaRPr lang="en-US" sz="2100" kern="1200" dirty="0"/>
        </a:p>
      </dsp:txBody>
      <dsp:txXfrm>
        <a:off x="2946195" y="1432292"/>
        <a:ext cx="2018405" cy="978752"/>
      </dsp:txXfrm>
    </dsp:sp>
    <dsp:sp modelId="{83A995E2-DCC3-4655-A969-7908FFB77D51}">
      <dsp:nvSpPr>
        <dsp:cNvPr id="0" name=""/>
        <dsp:cNvSpPr/>
      </dsp:nvSpPr>
      <dsp:spPr>
        <a:xfrm rot="19457599">
          <a:off x="4898777" y="1598422"/>
          <a:ext cx="1024268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024268" y="24345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85304" y="1597161"/>
        <a:ext cx="51213" cy="51213"/>
      </dsp:txXfrm>
    </dsp:sp>
    <dsp:sp modelId="{348ED09C-90D8-4BFC-9159-A13EE353D823}">
      <dsp:nvSpPr>
        <dsp:cNvPr id="0" name=""/>
        <dsp:cNvSpPr/>
      </dsp:nvSpPr>
      <dsp:spPr>
        <a:xfrm>
          <a:off x="5826772" y="804041"/>
          <a:ext cx="2079305" cy="1039652"/>
        </a:xfrm>
        <a:prstGeom prst="roundRect">
          <a:avLst>
            <a:gd name="adj" fmla="val 10000"/>
          </a:avLst>
        </a:prstGeom>
        <a:solidFill>
          <a:srgbClr val="00C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At least 2 GOs</a:t>
          </a:r>
          <a:endParaRPr lang="en-US" sz="2100" kern="1200" dirty="0"/>
        </a:p>
      </dsp:txBody>
      <dsp:txXfrm>
        <a:off x="5857222" y="834491"/>
        <a:ext cx="2018405" cy="978752"/>
      </dsp:txXfrm>
    </dsp:sp>
    <dsp:sp modelId="{44A464D5-21F4-4C57-A14D-32D828E1DBA6}">
      <dsp:nvSpPr>
        <dsp:cNvPr id="0" name=""/>
        <dsp:cNvSpPr/>
      </dsp:nvSpPr>
      <dsp:spPr>
        <a:xfrm>
          <a:off x="7906077" y="1299522"/>
          <a:ext cx="831722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831722" y="24345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301145" y="1303075"/>
        <a:ext cx="41586" cy="41586"/>
      </dsp:txXfrm>
    </dsp:sp>
    <dsp:sp modelId="{5C5882AF-7D04-473C-93AD-D68811F5E985}">
      <dsp:nvSpPr>
        <dsp:cNvPr id="0" name=""/>
        <dsp:cNvSpPr/>
      </dsp:nvSpPr>
      <dsp:spPr>
        <a:xfrm>
          <a:off x="8737800" y="804041"/>
          <a:ext cx="2079305" cy="103965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8768250" y="834491"/>
        <a:ext cx="2018405" cy="978752"/>
      </dsp:txXfrm>
    </dsp:sp>
    <dsp:sp modelId="{060CE440-2796-4C7F-8568-4157FB2D799C}">
      <dsp:nvSpPr>
        <dsp:cNvPr id="0" name=""/>
        <dsp:cNvSpPr/>
      </dsp:nvSpPr>
      <dsp:spPr>
        <a:xfrm rot="2142401">
          <a:off x="4898777" y="2196222"/>
          <a:ext cx="1024268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024268" y="24345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85304" y="2194961"/>
        <a:ext cx="51213" cy="51213"/>
      </dsp:txXfrm>
    </dsp:sp>
    <dsp:sp modelId="{A08D6C22-1504-4629-B141-522E38EDA5FB}">
      <dsp:nvSpPr>
        <dsp:cNvPr id="0" name=""/>
        <dsp:cNvSpPr/>
      </dsp:nvSpPr>
      <dsp:spPr>
        <a:xfrm>
          <a:off x="5826772" y="1999642"/>
          <a:ext cx="2079305" cy="103965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3 (or 4) No GOs</a:t>
          </a:r>
          <a:endParaRPr lang="en-US" sz="2100" kern="1200" dirty="0"/>
        </a:p>
      </dsp:txBody>
      <dsp:txXfrm>
        <a:off x="5857222" y="2030092"/>
        <a:ext cx="2018405" cy="978752"/>
      </dsp:txXfrm>
    </dsp:sp>
    <dsp:sp modelId="{8853C552-0A4F-47A8-8A1A-B6AADEF73975}">
      <dsp:nvSpPr>
        <dsp:cNvPr id="0" name=""/>
        <dsp:cNvSpPr/>
      </dsp:nvSpPr>
      <dsp:spPr>
        <a:xfrm>
          <a:off x="7906077" y="2495123"/>
          <a:ext cx="831722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831722" y="24345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301145" y="2498675"/>
        <a:ext cx="41586" cy="41586"/>
      </dsp:txXfrm>
    </dsp:sp>
    <dsp:sp modelId="{D81D3A64-CE13-43D9-A1E9-F30EEBDF781F}">
      <dsp:nvSpPr>
        <dsp:cNvPr id="0" name=""/>
        <dsp:cNvSpPr/>
      </dsp:nvSpPr>
      <dsp:spPr>
        <a:xfrm>
          <a:off x="8737800" y="1999642"/>
          <a:ext cx="2079305" cy="103965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 Resubmission possible</a:t>
          </a:r>
          <a:endParaRPr lang="en-US" sz="2100" kern="1200" dirty="0"/>
        </a:p>
      </dsp:txBody>
      <dsp:txXfrm>
        <a:off x="8768250" y="2030092"/>
        <a:ext cx="2018405" cy="9787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A88A5-CE12-4F91-BBF2-2824C07309A9}">
      <dsp:nvSpPr>
        <dsp:cNvPr id="0" name=""/>
        <dsp:cNvSpPr/>
      </dsp:nvSpPr>
      <dsp:spPr>
        <a:xfrm>
          <a:off x="4717" y="1340216"/>
          <a:ext cx="2079305" cy="116290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200" kern="1200" dirty="0" smtClean="0"/>
            <a:t>Full Proposal</a:t>
          </a:r>
          <a:endParaRPr lang="en-US" sz="2200" kern="1200" dirty="0"/>
        </a:p>
      </dsp:txBody>
      <dsp:txXfrm>
        <a:off x="38777" y="1374276"/>
        <a:ext cx="2011185" cy="1094783"/>
      </dsp:txXfrm>
    </dsp:sp>
    <dsp:sp modelId="{D090D35F-FD38-4B03-BE6D-A00A5A18A880}">
      <dsp:nvSpPr>
        <dsp:cNvPr id="0" name=""/>
        <dsp:cNvSpPr/>
      </dsp:nvSpPr>
      <dsp:spPr>
        <a:xfrm>
          <a:off x="2084022" y="1897322"/>
          <a:ext cx="831722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831722" y="24345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9090" y="1900875"/>
        <a:ext cx="41586" cy="41586"/>
      </dsp:txXfrm>
    </dsp:sp>
    <dsp:sp modelId="{ABD1CB71-7AC6-4C3D-AD35-14494FC0BE00}">
      <dsp:nvSpPr>
        <dsp:cNvPr id="0" name=""/>
        <dsp:cNvSpPr/>
      </dsp:nvSpPr>
      <dsp:spPr>
        <a:xfrm>
          <a:off x="2915745" y="1401842"/>
          <a:ext cx="2079305" cy="103965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 Experts </a:t>
          </a:r>
          <a:endParaRPr lang="en-US" sz="2200" kern="1200" dirty="0"/>
        </a:p>
      </dsp:txBody>
      <dsp:txXfrm>
        <a:off x="2946195" y="1432292"/>
        <a:ext cx="2018405" cy="978752"/>
      </dsp:txXfrm>
    </dsp:sp>
    <dsp:sp modelId="{83A995E2-DCC3-4655-A969-7908FFB77D51}">
      <dsp:nvSpPr>
        <dsp:cNvPr id="0" name=""/>
        <dsp:cNvSpPr/>
      </dsp:nvSpPr>
      <dsp:spPr>
        <a:xfrm rot="19457599">
          <a:off x="4898777" y="1598422"/>
          <a:ext cx="1024268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024268" y="24345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85304" y="1597161"/>
        <a:ext cx="51213" cy="51213"/>
      </dsp:txXfrm>
    </dsp:sp>
    <dsp:sp modelId="{348ED09C-90D8-4BFC-9159-A13EE353D823}">
      <dsp:nvSpPr>
        <dsp:cNvPr id="0" name=""/>
        <dsp:cNvSpPr/>
      </dsp:nvSpPr>
      <dsp:spPr>
        <a:xfrm>
          <a:off x="5826772" y="804041"/>
          <a:ext cx="2079305" cy="1039652"/>
        </a:xfrm>
        <a:prstGeom prst="roundRect">
          <a:avLst>
            <a:gd name="adj" fmla="val 10000"/>
          </a:avLst>
        </a:prstGeom>
        <a:solidFill>
          <a:srgbClr val="00C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 GOs</a:t>
          </a:r>
          <a:endParaRPr lang="en-US" sz="2200" kern="1200" dirty="0"/>
        </a:p>
      </dsp:txBody>
      <dsp:txXfrm>
        <a:off x="5857222" y="834491"/>
        <a:ext cx="2018405" cy="978752"/>
      </dsp:txXfrm>
    </dsp:sp>
    <dsp:sp modelId="{44A464D5-21F4-4C57-A14D-32D828E1DBA6}">
      <dsp:nvSpPr>
        <dsp:cNvPr id="0" name=""/>
        <dsp:cNvSpPr/>
      </dsp:nvSpPr>
      <dsp:spPr>
        <a:xfrm>
          <a:off x="7906077" y="1299522"/>
          <a:ext cx="831722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831722" y="24345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301145" y="1303075"/>
        <a:ext cx="41586" cy="41586"/>
      </dsp:txXfrm>
    </dsp:sp>
    <dsp:sp modelId="{5C5882AF-7D04-473C-93AD-D68811F5E985}">
      <dsp:nvSpPr>
        <dsp:cNvPr id="0" name=""/>
        <dsp:cNvSpPr/>
      </dsp:nvSpPr>
      <dsp:spPr>
        <a:xfrm>
          <a:off x="8737800" y="804041"/>
          <a:ext cx="2079305" cy="103965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8768250" y="834491"/>
        <a:ext cx="2018405" cy="978752"/>
      </dsp:txXfrm>
    </dsp:sp>
    <dsp:sp modelId="{060CE440-2796-4C7F-8568-4157FB2D799C}">
      <dsp:nvSpPr>
        <dsp:cNvPr id="0" name=""/>
        <dsp:cNvSpPr/>
      </dsp:nvSpPr>
      <dsp:spPr>
        <a:xfrm rot="2142401">
          <a:off x="4898777" y="2196222"/>
          <a:ext cx="1024268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024268" y="24345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85304" y="2194961"/>
        <a:ext cx="51213" cy="51213"/>
      </dsp:txXfrm>
    </dsp:sp>
    <dsp:sp modelId="{A08D6C22-1504-4629-B141-522E38EDA5FB}">
      <dsp:nvSpPr>
        <dsp:cNvPr id="0" name=""/>
        <dsp:cNvSpPr/>
      </dsp:nvSpPr>
      <dsp:spPr>
        <a:xfrm>
          <a:off x="5826772" y="1999642"/>
          <a:ext cx="2079305" cy="103965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At least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 No GOs</a:t>
          </a:r>
          <a:endParaRPr lang="en-US" sz="2200" kern="1200" dirty="0"/>
        </a:p>
      </dsp:txBody>
      <dsp:txXfrm>
        <a:off x="5857222" y="2030092"/>
        <a:ext cx="2018405" cy="978752"/>
      </dsp:txXfrm>
    </dsp:sp>
    <dsp:sp modelId="{8853C552-0A4F-47A8-8A1A-B6AADEF73975}">
      <dsp:nvSpPr>
        <dsp:cNvPr id="0" name=""/>
        <dsp:cNvSpPr/>
      </dsp:nvSpPr>
      <dsp:spPr>
        <a:xfrm>
          <a:off x="7906077" y="2495123"/>
          <a:ext cx="831722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831722" y="24345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301145" y="2498675"/>
        <a:ext cx="41586" cy="41586"/>
      </dsp:txXfrm>
    </dsp:sp>
    <dsp:sp modelId="{D81D3A64-CE13-43D9-A1E9-F30EEBDF781F}">
      <dsp:nvSpPr>
        <dsp:cNvPr id="0" name=""/>
        <dsp:cNvSpPr/>
      </dsp:nvSpPr>
      <dsp:spPr>
        <a:xfrm>
          <a:off x="8737800" y="1999642"/>
          <a:ext cx="2079305" cy="103965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 Resubmission possible</a:t>
          </a:r>
          <a:endParaRPr lang="en-US" sz="2200" kern="1200" dirty="0"/>
        </a:p>
      </dsp:txBody>
      <dsp:txXfrm>
        <a:off x="8768250" y="2030092"/>
        <a:ext cx="2018405" cy="9787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A88A5-CE12-4F91-BBF2-2824C07309A9}">
      <dsp:nvSpPr>
        <dsp:cNvPr id="0" name=""/>
        <dsp:cNvSpPr/>
      </dsp:nvSpPr>
      <dsp:spPr>
        <a:xfrm>
          <a:off x="922013" y="1118306"/>
          <a:ext cx="1726499" cy="160672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600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Pitch your innovation + Respond to questions </a:t>
          </a:r>
          <a:endParaRPr lang="en-US" sz="1600" kern="1200" dirty="0"/>
        </a:p>
      </dsp:txBody>
      <dsp:txXfrm>
        <a:off x="969072" y="1165365"/>
        <a:ext cx="1632381" cy="1512605"/>
      </dsp:txXfrm>
    </dsp:sp>
    <dsp:sp modelId="{D090D35F-FD38-4B03-BE6D-A00A5A18A880}">
      <dsp:nvSpPr>
        <dsp:cNvPr id="0" name=""/>
        <dsp:cNvSpPr/>
      </dsp:nvSpPr>
      <dsp:spPr>
        <a:xfrm>
          <a:off x="2648513" y="1901453"/>
          <a:ext cx="69059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90599" y="20214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76547" y="1904403"/>
        <a:ext cx="34529" cy="34529"/>
      </dsp:txXfrm>
    </dsp:sp>
    <dsp:sp modelId="{ABD1CB71-7AC6-4C3D-AD35-14494FC0BE00}">
      <dsp:nvSpPr>
        <dsp:cNvPr id="0" name=""/>
        <dsp:cNvSpPr/>
      </dsp:nvSpPr>
      <dsp:spPr>
        <a:xfrm>
          <a:off x="3339112" y="1490043"/>
          <a:ext cx="1726499" cy="86324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Up to 6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Jury Members </a:t>
          </a:r>
          <a:endParaRPr lang="en-US" sz="1600" kern="1200" dirty="0"/>
        </a:p>
      </dsp:txBody>
      <dsp:txXfrm>
        <a:off x="3364396" y="1515327"/>
        <a:ext cx="1675931" cy="812681"/>
      </dsp:txXfrm>
    </dsp:sp>
    <dsp:sp modelId="{83A995E2-DCC3-4655-A969-7908FFB77D51}">
      <dsp:nvSpPr>
        <dsp:cNvPr id="0" name=""/>
        <dsp:cNvSpPr/>
      </dsp:nvSpPr>
      <dsp:spPr>
        <a:xfrm rot="17692822">
          <a:off x="4590185" y="1156900"/>
          <a:ext cx="164145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41451" y="20214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9875" y="1136079"/>
        <a:ext cx="82072" cy="82072"/>
      </dsp:txXfrm>
    </dsp:sp>
    <dsp:sp modelId="{348ED09C-90D8-4BFC-9159-A13EE353D823}">
      <dsp:nvSpPr>
        <dsp:cNvPr id="0" name=""/>
        <dsp:cNvSpPr/>
      </dsp:nvSpPr>
      <dsp:spPr>
        <a:xfrm>
          <a:off x="5756211" y="938"/>
          <a:ext cx="1726499" cy="863249"/>
        </a:xfrm>
        <a:prstGeom prst="roundRect">
          <a:avLst>
            <a:gd name="adj" fmla="val 10000"/>
          </a:avLst>
        </a:prstGeom>
        <a:solidFill>
          <a:srgbClr val="00C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</a:t>
          </a:r>
          <a:endParaRPr lang="en-US" sz="1600" kern="1200" dirty="0"/>
        </a:p>
      </dsp:txBody>
      <dsp:txXfrm>
        <a:off x="5781495" y="26222"/>
        <a:ext cx="1675931" cy="812681"/>
      </dsp:txXfrm>
    </dsp:sp>
    <dsp:sp modelId="{44A464D5-21F4-4C57-A14D-32D828E1DBA6}">
      <dsp:nvSpPr>
        <dsp:cNvPr id="0" name=""/>
        <dsp:cNvSpPr/>
      </dsp:nvSpPr>
      <dsp:spPr>
        <a:xfrm>
          <a:off x="7482710" y="412348"/>
          <a:ext cx="69059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90599" y="20214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810745" y="415298"/>
        <a:ext cx="34529" cy="34529"/>
      </dsp:txXfrm>
    </dsp:sp>
    <dsp:sp modelId="{5C5882AF-7D04-473C-93AD-D68811F5E985}">
      <dsp:nvSpPr>
        <dsp:cNvPr id="0" name=""/>
        <dsp:cNvSpPr/>
      </dsp:nvSpPr>
      <dsp:spPr>
        <a:xfrm>
          <a:off x="8173309" y="938"/>
          <a:ext cx="1726499" cy="86324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Prepare the contract</a:t>
          </a:r>
          <a:endParaRPr lang="en-US" sz="1600" kern="1200" dirty="0"/>
        </a:p>
      </dsp:txBody>
      <dsp:txXfrm>
        <a:off x="8198593" y="26222"/>
        <a:ext cx="1675931" cy="812681"/>
      </dsp:txXfrm>
    </dsp:sp>
    <dsp:sp modelId="{060CE440-2796-4C7F-8568-4157FB2D799C}">
      <dsp:nvSpPr>
        <dsp:cNvPr id="0" name=""/>
        <dsp:cNvSpPr/>
      </dsp:nvSpPr>
      <dsp:spPr>
        <a:xfrm rot="19457599">
          <a:off x="4985673" y="1653269"/>
          <a:ext cx="85047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50476" y="20214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89649" y="1652222"/>
        <a:ext cx="42523" cy="42523"/>
      </dsp:txXfrm>
    </dsp:sp>
    <dsp:sp modelId="{A08D6C22-1504-4629-B141-522E38EDA5FB}">
      <dsp:nvSpPr>
        <dsp:cNvPr id="0" name=""/>
        <dsp:cNvSpPr/>
      </dsp:nvSpPr>
      <dsp:spPr>
        <a:xfrm>
          <a:off x="5756211" y="993675"/>
          <a:ext cx="1726499" cy="86324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 GO with Second chance</a:t>
          </a:r>
          <a:endParaRPr lang="en-US" sz="1600" kern="1200" dirty="0"/>
        </a:p>
      </dsp:txBody>
      <dsp:txXfrm>
        <a:off x="5781495" y="1018959"/>
        <a:ext cx="1675931" cy="812681"/>
      </dsp:txXfrm>
    </dsp:sp>
    <dsp:sp modelId="{8853C552-0A4F-47A8-8A1A-B6AADEF73975}">
      <dsp:nvSpPr>
        <dsp:cNvPr id="0" name=""/>
        <dsp:cNvSpPr/>
      </dsp:nvSpPr>
      <dsp:spPr>
        <a:xfrm>
          <a:off x="7482710" y="1405085"/>
          <a:ext cx="69059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90599" y="20214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810745" y="1408035"/>
        <a:ext cx="34529" cy="34529"/>
      </dsp:txXfrm>
    </dsp:sp>
    <dsp:sp modelId="{D81D3A64-CE13-43D9-A1E9-F30EEBDF781F}">
      <dsp:nvSpPr>
        <dsp:cNvPr id="0" name=""/>
        <dsp:cNvSpPr/>
      </dsp:nvSpPr>
      <dsp:spPr>
        <a:xfrm>
          <a:off x="8173309" y="993675"/>
          <a:ext cx="1726499" cy="863249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 Resubmission possible</a:t>
          </a:r>
          <a:endParaRPr lang="en-US" sz="1600" kern="1200" dirty="0"/>
        </a:p>
      </dsp:txBody>
      <dsp:txXfrm>
        <a:off x="8198593" y="1018959"/>
        <a:ext cx="1675931" cy="812681"/>
      </dsp:txXfrm>
    </dsp:sp>
    <dsp:sp modelId="{EDA73DEF-2B51-4EC6-A852-5720E863D759}">
      <dsp:nvSpPr>
        <dsp:cNvPr id="0" name=""/>
        <dsp:cNvSpPr/>
      </dsp:nvSpPr>
      <dsp:spPr>
        <a:xfrm rot="2142401">
          <a:off x="4985673" y="2149637"/>
          <a:ext cx="85047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50476" y="20214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89649" y="2148590"/>
        <a:ext cx="42523" cy="42523"/>
      </dsp:txXfrm>
    </dsp:sp>
    <dsp:sp modelId="{4A8F844B-E949-45BF-AD2B-46DD4792B5C7}">
      <dsp:nvSpPr>
        <dsp:cNvPr id="0" name=""/>
        <dsp:cNvSpPr/>
      </dsp:nvSpPr>
      <dsp:spPr>
        <a:xfrm>
          <a:off x="5756211" y="1986412"/>
          <a:ext cx="1726499" cy="863249"/>
        </a:xfrm>
        <a:prstGeom prst="roundRect">
          <a:avLst>
            <a:gd name="adj" fmla="val 10000"/>
          </a:avLst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 GO with Seal of Excellence</a:t>
          </a:r>
          <a:endParaRPr lang="en-US" sz="1600" kern="1200" dirty="0"/>
        </a:p>
      </dsp:txBody>
      <dsp:txXfrm>
        <a:off x="5781495" y="2011696"/>
        <a:ext cx="1675931" cy="812681"/>
      </dsp:txXfrm>
    </dsp:sp>
    <dsp:sp modelId="{0B07AB46-125D-48D0-908D-1F1E577C5A2F}">
      <dsp:nvSpPr>
        <dsp:cNvPr id="0" name=""/>
        <dsp:cNvSpPr/>
      </dsp:nvSpPr>
      <dsp:spPr>
        <a:xfrm rot="2373607">
          <a:off x="7380125" y="2683074"/>
          <a:ext cx="89576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5769" y="20214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805615" y="2680894"/>
        <a:ext cx="44788" cy="44788"/>
      </dsp:txXfrm>
    </dsp:sp>
    <dsp:sp modelId="{3C62278B-85D9-444A-BDBC-31059C88E026}">
      <dsp:nvSpPr>
        <dsp:cNvPr id="0" name=""/>
        <dsp:cNvSpPr/>
      </dsp:nvSpPr>
      <dsp:spPr>
        <a:xfrm>
          <a:off x="8173309" y="2556916"/>
          <a:ext cx="1726499" cy="863249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 Resubmission Possible</a:t>
          </a:r>
          <a:endParaRPr lang="en-US" sz="1600" kern="1200" dirty="0"/>
        </a:p>
      </dsp:txBody>
      <dsp:txXfrm>
        <a:off x="8198593" y="2582200"/>
        <a:ext cx="1675931" cy="812681"/>
      </dsp:txXfrm>
    </dsp:sp>
    <dsp:sp modelId="{8A4BE478-D724-4BF3-B774-30CA2791BB9E}">
      <dsp:nvSpPr>
        <dsp:cNvPr id="0" name=""/>
        <dsp:cNvSpPr/>
      </dsp:nvSpPr>
      <dsp:spPr>
        <a:xfrm rot="3907178">
          <a:off x="4590185" y="2646006"/>
          <a:ext cx="164145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41451" y="20214"/>
              </a:lnTo>
            </a:path>
          </a:pathLst>
        </a:cu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9875" y="2625184"/>
        <a:ext cx="82072" cy="82072"/>
      </dsp:txXfrm>
    </dsp:sp>
    <dsp:sp modelId="{D7AA7D81-FDB3-473C-85CD-D91D103FEEEF}">
      <dsp:nvSpPr>
        <dsp:cNvPr id="0" name=""/>
        <dsp:cNvSpPr/>
      </dsp:nvSpPr>
      <dsp:spPr>
        <a:xfrm>
          <a:off x="5756211" y="2979149"/>
          <a:ext cx="1726499" cy="86324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 GO Rejected</a:t>
          </a:r>
          <a:endParaRPr lang="en-US" sz="1600" kern="1200" dirty="0"/>
        </a:p>
      </dsp:txBody>
      <dsp:txXfrm>
        <a:off x="5781495" y="3004433"/>
        <a:ext cx="1675931" cy="812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AA12-E1F9-4F3A-A08E-969679F101EB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B4630-D7C7-4E5B-8CA1-11ECA8C2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16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4630-D7C7-4E5B-8CA1-11ECA8C22ED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01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</a:t>
            </a:r>
            <a:r>
              <a:rPr lang="en-GB" baseline="0" dirty="0" smtClean="0"/>
              <a:t> you can see from the graph, there is a major financing gap. The EIC will fill this gap, funding innovations that cannot achieve private financing.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With the EIC:</a:t>
            </a:r>
          </a:p>
          <a:p>
            <a:endParaRPr lang="en-GB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+mn-cs"/>
              </a:rPr>
              <a:t>We understand how hard it is for high-risk projects to achieve private financing. We want to, and need to, help you to develop your idea and move it out of the ‘high-risk’ zone, so that you can achieve private financing and massively scale up to a global stage. </a:t>
            </a:r>
          </a:p>
          <a:p>
            <a:endParaRPr lang="en-GB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+mn-cs"/>
              </a:rPr>
              <a:t>We will support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+mn-cs"/>
              </a:rPr>
              <a:t> the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+mn-cs"/>
              </a:rPr>
              <a:t>most talented innovators and spread awareness of impactful innovations to encourage private investment and support scale-up.</a:t>
            </a:r>
          </a:p>
          <a:p>
            <a:endParaRPr lang="en-GB" baseline="0" dirty="0" smtClean="0"/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+mn-cs"/>
              </a:rPr>
              <a:t>We will continue to invest in breakthrough, market-creating innovation, in particular in high-risk deep tech, and enable grants and equity to be awarded in combination, depending on your needs.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+mn-cs"/>
              </a:rPr>
              <a:t>We are dedicated to ensuring high potential innovators and teams of innovators successfully develop their ideas and scale up to become global leaders of innovation and innovative ideas.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4630-D7C7-4E5B-8CA1-11ECA8C22ED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46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4F4F5-425B-4A13-AF1B-9F04AAF621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02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4F4F5-425B-4A13-AF1B-9F04AAF621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05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4F4F5-425B-4A13-AF1B-9F04AAF621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60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4F4F5-425B-4A13-AF1B-9F04AAF621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88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4F4F5-425B-4A13-AF1B-9F04AAF621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66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4F4F5-425B-4A13-AF1B-9F04AAF621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9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4" y="3918857"/>
            <a:ext cx="9144000" cy="933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913" y="481058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41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" y="0"/>
            <a:ext cx="121881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4" y="4630057"/>
            <a:ext cx="9144000" cy="933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913" y="552178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91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" y="0"/>
            <a:ext cx="1218134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06404" y="4630057"/>
            <a:ext cx="9144000" cy="933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20913" y="552178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26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" y="0"/>
            <a:ext cx="12181345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06404" y="4630057"/>
            <a:ext cx="9144000" cy="933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0913" y="552178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66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" y="0"/>
            <a:ext cx="12188196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6404" y="4630057"/>
            <a:ext cx="9144000" cy="933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20913" y="552178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3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" y="0"/>
            <a:ext cx="12188196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06404" y="4630057"/>
            <a:ext cx="9144000" cy="933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20913" y="552178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28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" y="0"/>
            <a:ext cx="121854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9" y="1482719"/>
            <a:ext cx="11045707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solidFill>
                  <a:srgbClr val="5439A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6" y="2377158"/>
            <a:ext cx="11045709" cy="3842667"/>
          </a:xfrm>
          <a:prstGeom prst="rect">
            <a:avLst/>
          </a:prstGeom>
        </p:spPr>
        <p:txBody>
          <a:bodyPr/>
          <a:lstStyle>
            <a:lvl1pPr>
              <a:buClr>
                <a:srgbClr val="CC2F2F"/>
              </a:buCl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36575" indent="-274638">
              <a:buFont typeface="Segoe UI" panose="020B0502040204020203" pitchFamily="34" charset="0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77514" y="637086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1B46D-6379-471F-B62F-8DF864A0151A}" type="slidenum">
              <a:rPr lang="en-GB" sz="1200" smtClean="0"/>
              <a:pPr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283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" y="0"/>
            <a:ext cx="12185401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2779" y="1584317"/>
            <a:ext cx="11045707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solidFill>
                  <a:srgbClr val="5439A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02776" y="2377158"/>
            <a:ext cx="11045709" cy="3842667"/>
          </a:xfrm>
          <a:prstGeom prst="rect">
            <a:avLst/>
          </a:prstGeom>
        </p:spPr>
        <p:txBody>
          <a:bodyPr/>
          <a:lstStyle>
            <a:lvl1pPr>
              <a:buClr>
                <a:srgbClr val="CC2F2F"/>
              </a:buCl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36575" indent="-274638">
              <a:buFont typeface="Segoe UI" panose="020B0502040204020203" pitchFamily="34" charset="0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77514" y="637086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1B46D-6379-471F-B62F-8DF864A0151A}" type="slidenum">
              <a:rPr lang="en-GB" sz="1200" smtClean="0"/>
              <a:pPr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3440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" y="0"/>
            <a:ext cx="12185401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02776" y="3175444"/>
            <a:ext cx="11045709" cy="118414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C2F2F"/>
              </a:buClr>
              <a:buNone/>
              <a:defRPr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61937" indent="0">
              <a:buFont typeface="Segoe UI" panose="020B0502040204020203" pitchFamily="34" charset="0"/>
              <a:buNone/>
              <a:defRPr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536575" indent="-274638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37612" y="5556092"/>
            <a:ext cx="6757851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© European Union, 2021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CC2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Reuse of this document is allowed, provided appropriate credit is given and any changes are indicated (Creative Commons Attribution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CC2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4.0 International license). For any use or reproduction of elements that are not owned by the EU, permission may need to be sought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CC2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directly from the respective right holders.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CC2F2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All images © European Union, unless otherwise stated. Image sources: ©Tom Merton/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Caia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Image, #315243588; ©REDPIXEL, #220695664; ©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Halfpoint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#180578699; ©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bnenin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#213968072; ©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MyMicrostock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Stocksy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#3094437622021. Source: Stock.Adobe.com. Icons © </a:t>
            </a:r>
            <a:r>
              <a:rPr kumimoji="0" lang="en-US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Flaticon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– all rights reserved.</a:t>
            </a:r>
            <a:endParaRPr kumimoji="0" lang="en-GB" sz="7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2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477514" y="637086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1B46D-6379-471F-B62F-8DF864A0151A}" type="slidenum">
              <a:rPr lang="en-GB" sz="1200" smtClean="0"/>
              <a:pPr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9539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5" r:id="rId4"/>
    <p:sldLayoutId id="2147483666" r:id="rId5"/>
    <p:sldLayoutId id="2147483667" r:id="rId6"/>
    <p:sldLayoutId id="2147483650" r:id="rId7"/>
    <p:sldLayoutId id="2147483652" r:id="rId8"/>
    <p:sldLayoutId id="2147483660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hyperlink" Target="https://eic.ec.europa.eu/index_en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c.europa.eu/info/funding-tenders/opportunities/portal/screen/support/ncp" TargetMode="External"/><Relationship Id="rId4" Type="http://schemas.openxmlformats.org/officeDocument/2006/relationships/hyperlink" Target="https://eic.ec.europa.eu/system/files/2021-03/EIC%20Work%20Programme%20202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3496" y="4193451"/>
            <a:ext cx="4692818" cy="9337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role </a:t>
            </a:r>
            <a:r>
              <a:rPr lang="en-GB" sz="2400" dirty="0"/>
              <a:t>of the </a:t>
            </a:r>
            <a:r>
              <a:rPr lang="en-GB" sz="2400" dirty="0" smtClean="0"/>
              <a:t>EIC (Accelerator) </a:t>
            </a:r>
            <a:r>
              <a:rPr lang="en-GB" sz="2400" dirty="0"/>
              <a:t>in nurturing Europe’s </a:t>
            </a:r>
            <a:r>
              <a:rPr lang="en-GB" sz="2400" dirty="0" smtClean="0"/>
              <a:t>innovators</a:t>
            </a:r>
            <a:endParaRPr lang="en-GB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3496" y="5383471"/>
            <a:ext cx="4610439" cy="1655762"/>
          </a:xfrm>
          <a:prstGeom prst="rect">
            <a:avLst/>
          </a:prstGeom>
        </p:spPr>
        <p:txBody>
          <a:bodyPr/>
          <a:lstStyle/>
          <a:p>
            <a:r>
              <a:rPr lang="fr-BE" b="1" dirty="0" smtClean="0"/>
              <a:t>Cornelius Schmaltz, EIC Accelerator, EISMEA</a:t>
            </a:r>
            <a:endParaRPr lang="fr-BE" dirty="0"/>
          </a:p>
          <a:p>
            <a:r>
              <a:rPr lang="de-DE" i="1" dirty="0" smtClean="0"/>
              <a:t>EEN Access </a:t>
            </a:r>
            <a:r>
              <a:rPr lang="de-DE" i="1" dirty="0" err="1" smtClean="0"/>
              <a:t>to</a:t>
            </a:r>
            <a:r>
              <a:rPr lang="de-DE" i="1" dirty="0" smtClean="0"/>
              <a:t> </a:t>
            </a:r>
            <a:r>
              <a:rPr lang="de-DE" i="1" dirty="0" err="1" smtClean="0"/>
              <a:t>Finance</a:t>
            </a:r>
            <a:r>
              <a:rPr lang="de-DE" i="1" dirty="0" smtClean="0"/>
              <a:t> Meeting &amp; Training Day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0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chemeClr val="tx2"/>
                </a:solidFill>
              </a:rPr>
              <a:t>Investment component	 Grant component</a:t>
            </a:r>
            <a:endParaRPr lang="fr-BE" dirty="0">
              <a:solidFill>
                <a:schemeClr val="tx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107832"/>
              </p:ext>
            </p:extLst>
          </p:nvPr>
        </p:nvGraphicFramePr>
        <p:xfrm>
          <a:off x="403226" y="2376488"/>
          <a:ext cx="10830832" cy="384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98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Tailor-made services for all EIC beneficiaries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03226" y="2376488"/>
          <a:ext cx="10765518" cy="384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65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The </a:t>
            </a:r>
            <a:r>
              <a:rPr lang="fr-BE" dirty="0" err="1"/>
              <a:t>evaluation</a:t>
            </a:r>
            <a:r>
              <a:rPr lang="fr-BE" dirty="0"/>
              <a:t> </a:t>
            </a:r>
            <a:r>
              <a:rPr lang="fr-BE" dirty="0" err="1"/>
              <a:t>step</a:t>
            </a:r>
            <a:r>
              <a:rPr lang="fr-BE" dirty="0"/>
              <a:t> by </a:t>
            </a:r>
            <a:r>
              <a:rPr lang="fr-BE" dirty="0" err="1"/>
              <a:t>step</a:t>
            </a:r>
            <a:endParaRPr lang="fr-B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222828"/>
              </p:ext>
            </p:extLst>
          </p:nvPr>
        </p:nvGraphicFramePr>
        <p:xfrm>
          <a:off x="403226" y="2376488"/>
          <a:ext cx="9991350" cy="4185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302" y="4797407"/>
            <a:ext cx="581227" cy="61976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260" y="5631553"/>
            <a:ext cx="588269" cy="577787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45" y="2376765"/>
            <a:ext cx="582241" cy="582241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906" y="3980027"/>
            <a:ext cx="587623" cy="61976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259" y="3173390"/>
            <a:ext cx="581227" cy="634228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4115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9" y="1482719"/>
            <a:ext cx="11045707" cy="803281"/>
          </a:xfrm>
        </p:spPr>
        <p:txBody>
          <a:bodyPr>
            <a:normAutofit/>
          </a:bodyPr>
          <a:lstStyle/>
          <a:p>
            <a:r>
              <a:rPr lang="fr-BE" dirty="0" smtClean="0"/>
              <a:t>Short</a:t>
            </a:r>
            <a:r>
              <a:rPr lang="fr-BE" dirty="0"/>
              <a:t> </a:t>
            </a:r>
            <a:r>
              <a:rPr lang="fr-BE" dirty="0" smtClean="0"/>
              <a:t>application: </a:t>
            </a:r>
            <a:r>
              <a:rPr lang="fr-BE" dirty="0" err="1" smtClean="0"/>
              <a:t>your</a:t>
            </a:r>
            <a:r>
              <a:rPr lang="fr-BE" dirty="0" smtClean="0"/>
              <a:t> </a:t>
            </a:r>
            <a:r>
              <a:rPr lang="fr-BE" dirty="0" err="1" smtClean="0"/>
              <a:t>idea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777" y="2286000"/>
            <a:ext cx="9019416" cy="3842667"/>
          </a:xfrm>
        </p:spPr>
        <p:txBody>
          <a:bodyPr/>
          <a:lstStyle/>
          <a:p>
            <a:endParaRPr lang="en-US" sz="24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2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Respond </a:t>
            </a: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 a set of questions on the EIC AI-based IT </a:t>
            </a:r>
            <a:r>
              <a:rPr lang="en-US" sz="2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platform</a:t>
            </a:r>
          </a:p>
          <a:p>
            <a:endParaRPr lang="en-US" sz="2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Submit a </a:t>
            </a:r>
            <a:r>
              <a:rPr lang="en-US" sz="2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10 slides </a:t>
            </a: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presentation </a:t>
            </a:r>
            <a:endParaRPr lang="en-US" sz="24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2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Submit a 3 minutes </a:t>
            </a: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video pitch </a:t>
            </a:r>
            <a:endParaRPr lang="en-GB" sz="2400" b="1" dirty="0"/>
          </a:p>
        </p:txBody>
      </p:sp>
      <p:sp>
        <p:nvSpPr>
          <p:cNvPr id="4" name="Oval 3"/>
          <p:cNvSpPr/>
          <p:nvPr/>
        </p:nvSpPr>
        <p:spPr>
          <a:xfrm>
            <a:off x="402777" y="2286000"/>
            <a:ext cx="1188000" cy="1188000"/>
          </a:xfrm>
          <a:prstGeom prst="ellipse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STEP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01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8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application: evaluation process</a:t>
            </a:r>
            <a:endParaRPr lang="fr-BE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03225" y="2376488"/>
          <a:ext cx="10821823" cy="384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9144864" y="3108051"/>
            <a:ext cx="1188000" cy="1188000"/>
          </a:xfrm>
          <a:prstGeom prst="ellipse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STEP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02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7" y="5404823"/>
            <a:ext cx="813582" cy="81500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02777" y="2286000"/>
            <a:ext cx="1188000" cy="1188000"/>
          </a:xfrm>
          <a:prstGeom prst="ellipse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STEP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01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9305" y="5661594"/>
            <a:ext cx="3190871" cy="400828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Continuously</a:t>
            </a: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open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112755" y="4556234"/>
            <a:ext cx="805976" cy="776051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STEP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01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6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proposal: your business plan</a:t>
            </a:r>
            <a:endParaRPr lang="fr-BE" dirty="0"/>
          </a:p>
        </p:txBody>
      </p:sp>
      <p:sp>
        <p:nvSpPr>
          <p:cNvPr id="4" name="Oval 3"/>
          <p:cNvSpPr/>
          <p:nvPr/>
        </p:nvSpPr>
        <p:spPr>
          <a:xfrm>
            <a:off x="402777" y="2286000"/>
            <a:ext cx="1188000" cy="1188000"/>
          </a:xfrm>
          <a:prstGeom prst="ellipse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STEP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02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90777" y="2286001"/>
            <a:ext cx="9857708" cy="28220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2F2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3657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" panose="020B0502040204020203" pitchFamily="34" charset="0"/>
              <a:buChar char="-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3657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53657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53657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Prepare </a:t>
            </a:r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 business plan supported by the EIC AI-based platform </a:t>
            </a:r>
            <a:r>
              <a:rPr lang="en-US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and with </a:t>
            </a:r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help of an EIC business coach (not mandatory)</a:t>
            </a:r>
          </a:p>
          <a:p>
            <a:pPr algn="just"/>
            <a:r>
              <a:rPr lang="en-US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Submit your </a:t>
            </a:r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full </a:t>
            </a:r>
            <a:r>
              <a:rPr lang="en-US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proposal</a:t>
            </a:r>
            <a:endParaRPr lang="en-US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90776" y="4123029"/>
            <a:ext cx="7130613" cy="2096796"/>
            <a:chOff x="1144603" y="3903337"/>
            <a:chExt cx="7130613" cy="2096796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332603" y="4801128"/>
              <a:ext cx="1161138" cy="1091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144603" y="4151842"/>
              <a:ext cx="1188000" cy="1188000"/>
            </a:xfrm>
            <a:prstGeom prst="ellipse">
              <a:avLst/>
            </a:prstGeom>
            <a:solidFill>
              <a:schemeClr val="tx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STEP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02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86337" y="3903337"/>
              <a:ext cx="2447145" cy="209679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P</a:t>
              </a:r>
              <a:r>
                <a:rPr lang="en-US" sz="2100" dirty="0" smtClean="0"/>
                <a:t>repare </a:t>
              </a:r>
              <a:r>
                <a:rPr lang="en-US" sz="2100" dirty="0"/>
                <a:t>your business plan with </a:t>
              </a:r>
              <a:r>
                <a:rPr lang="en-US" sz="2100" dirty="0" smtClean="0"/>
                <a:t>the AI tool and a </a:t>
              </a:r>
              <a:r>
                <a:rPr lang="en-US" sz="2100" dirty="0"/>
                <a:t>coach </a:t>
              </a:r>
              <a:r>
                <a:rPr lang="en-US" sz="2100" dirty="0" smtClean="0"/>
                <a:t>+ Submit </a:t>
              </a:r>
              <a:r>
                <a:rPr lang="en-US" sz="2100" dirty="0"/>
                <a:t>a </a:t>
              </a:r>
              <a:r>
                <a:rPr lang="en-US" sz="2100" dirty="0" smtClean="0"/>
                <a:t>proposal</a:t>
              </a:r>
              <a:endParaRPr lang="en-US" sz="21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087216" y="4260294"/>
              <a:ext cx="1188000" cy="1188000"/>
            </a:xfrm>
            <a:prstGeom prst="ellipse">
              <a:avLst/>
            </a:prstGeom>
            <a:solidFill>
              <a:schemeClr val="tx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STEP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03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5926078" y="4854294"/>
              <a:ext cx="1161138" cy="1091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7" y="5404823"/>
            <a:ext cx="813582" cy="8150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9305" y="5661594"/>
            <a:ext cx="3190871" cy="400828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Continuously</a:t>
            </a:r>
            <a:r>
              <a:rPr kumimoji="0" lang="fr-B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open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4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proposal: remote evaluation process</a:t>
            </a:r>
            <a:endParaRPr lang="fr-BE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03225" y="2376488"/>
          <a:ext cx="10821823" cy="384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9144864" y="3108051"/>
            <a:ext cx="1188000" cy="1188000"/>
          </a:xfrm>
          <a:prstGeom prst="ellipse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STEP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04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9607" y="2901560"/>
            <a:ext cx="1188000" cy="1188000"/>
          </a:xfrm>
          <a:prstGeom prst="ellipse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STEP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03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7" y="5404823"/>
            <a:ext cx="813582" cy="815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3189" y="5540407"/>
            <a:ext cx="2255618" cy="543833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2 Cut-Offs in 2021 </a:t>
            </a:r>
            <a:endParaRPr lang="en-US" b="1" dirty="0" smtClean="0">
              <a:solidFill>
                <a:schemeClr val="tx2"/>
              </a:solidFill>
              <a:latin typeface="+mj-lt"/>
            </a:endParaRPr>
          </a:p>
          <a:p>
            <a:pPr lvl="0" algn="ctr">
              <a:defRPr/>
            </a:pPr>
            <a:r>
              <a:rPr lang="en-US" b="1" dirty="0" smtClean="0">
                <a:solidFill>
                  <a:schemeClr val="tx2"/>
                </a:solidFill>
                <a:latin typeface="+mj-lt"/>
              </a:rPr>
              <a:t>(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June and October)</a:t>
            </a:r>
          </a:p>
        </p:txBody>
      </p:sp>
      <p:sp>
        <p:nvSpPr>
          <p:cNvPr id="9" name="Oval 8"/>
          <p:cNvSpPr/>
          <p:nvPr/>
        </p:nvSpPr>
        <p:spPr>
          <a:xfrm>
            <a:off x="11112755" y="4556234"/>
            <a:ext cx="805976" cy="776051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STEP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02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1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9" y="1482719"/>
            <a:ext cx="11045707" cy="803281"/>
          </a:xfrm>
        </p:spPr>
        <p:txBody>
          <a:bodyPr>
            <a:normAutofit/>
          </a:bodyPr>
          <a:lstStyle/>
          <a:p>
            <a:r>
              <a:rPr lang="fr-BE" dirty="0" smtClean="0"/>
              <a:t>Interview: pitch </a:t>
            </a:r>
            <a:r>
              <a:rPr lang="fr-BE" dirty="0" err="1"/>
              <a:t>your</a:t>
            </a:r>
            <a:r>
              <a:rPr lang="fr-BE" dirty="0"/>
              <a:t> innovation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777" y="2286000"/>
            <a:ext cx="9413554" cy="3842667"/>
          </a:xfrm>
        </p:spPr>
        <p:txBody>
          <a:bodyPr/>
          <a:lstStyle/>
          <a:p>
            <a:endParaRPr lang="en-US" sz="2400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Pitch your innovation to the EIC Jury Members composed of serial entrepreneurs, innovation </a:t>
            </a:r>
            <a:r>
              <a:rPr lang="en-US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specialists and </a:t>
            </a:r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senior </a:t>
            </a:r>
            <a:r>
              <a:rPr lang="en-US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investors</a:t>
            </a:r>
            <a:endParaRPr lang="en-US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endParaRPr lang="en-US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Answer </a:t>
            </a:r>
            <a:r>
              <a:rPr lang="en-US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the questions </a:t>
            </a:r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from the EIC Jury </a:t>
            </a:r>
            <a:r>
              <a:rPr lang="en-US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Members</a:t>
            </a:r>
          </a:p>
          <a:p>
            <a:pPr marL="0" indent="0" algn="just">
              <a:buNone/>
            </a:pPr>
            <a:endParaRPr lang="en-US" sz="24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If selected, you will sign the contract</a:t>
            </a:r>
          </a:p>
          <a:p>
            <a:pPr marL="0" indent="0" algn="just">
              <a:buNone/>
            </a:pPr>
            <a:endParaRPr lang="en-US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2777" y="2286000"/>
            <a:ext cx="1188000" cy="1188000"/>
          </a:xfrm>
          <a:prstGeom prst="ellipse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STEP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04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8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proposal: remote evaluation process</a:t>
            </a:r>
            <a:endParaRPr lang="fr-BE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03225" y="2376488"/>
          <a:ext cx="10821823" cy="384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50341" y="2782852"/>
            <a:ext cx="1188000" cy="1188000"/>
          </a:xfrm>
          <a:prstGeom prst="ellipse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STEP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04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7" y="5404823"/>
            <a:ext cx="813582" cy="815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26104" y="5422494"/>
            <a:ext cx="2829468" cy="797331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IE" sz="1600" b="1" dirty="0" smtClean="0">
                <a:solidFill>
                  <a:schemeClr val="tx2"/>
                </a:solidFill>
                <a:latin typeface="+mj-lt"/>
              </a:rPr>
              <a:t>Interviews </a:t>
            </a:r>
            <a:r>
              <a:rPr lang="en-IE" sz="1600" b="1" dirty="0">
                <a:solidFill>
                  <a:schemeClr val="tx2"/>
                </a:solidFill>
                <a:latin typeface="+mj-lt"/>
              </a:rPr>
              <a:t>sessions </a:t>
            </a:r>
            <a:r>
              <a:rPr lang="en-IE" sz="1600" b="1" dirty="0" smtClean="0">
                <a:solidFill>
                  <a:schemeClr val="tx2"/>
                </a:solidFill>
                <a:latin typeface="+mj-lt"/>
              </a:rPr>
              <a:t>in </a:t>
            </a:r>
          </a:p>
          <a:p>
            <a:pPr lvl="0" algn="ctr">
              <a:defRPr/>
            </a:pPr>
            <a:r>
              <a:rPr lang="en-IE" sz="1600" b="1" dirty="0" smtClean="0">
                <a:solidFill>
                  <a:schemeClr val="tx2"/>
                </a:solidFill>
                <a:latin typeface="+mj-lt"/>
              </a:rPr>
              <a:t>Autumn </a:t>
            </a:r>
            <a:r>
              <a:rPr lang="en-IE" sz="1600" b="1" dirty="0">
                <a:solidFill>
                  <a:schemeClr val="tx2"/>
                </a:solidFill>
                <a:latin typeface="+mj-lt"/>
              </a:rPr>
              <a:t>2021 </a:t>
            </a:r>
            <a:r>
              <a:rPr lang="en-IE" sz="1600" b="1" dirty="0" smtClean="0">
                <a:solidFill>
                  <a:schemeClr val="tx2"/>
                </a:solidFill>
                <a:latin typeface="+mj-lt"/>
              </a:rPr>
              <a:t>and early 2022 </a:t>
            </a:r>
            <a:endParaRPr lang="en-US" sz="1600" dirty="0">
              <a:solidFill>
                <a:srgbClr val="1E858B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162767" y="3468414"/>
            <a:ext cx="778502" cy="755223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STEP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04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162767" y="5057100"/>
            <a:ext cx="778502" cy="755223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STEP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02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882759" y="5404823"/>
            <a:ext cx="693682" cy="4075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9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More information…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b="1" dirty="0" smtClean="0"/>
              <a:t>EEN </a:t>
            </a:r>
            <a:r>
              <a:rPr lang="de-DE" sz="2000" b="1" dirty="0" smtClean="0">
                <a:sym typeface="Wingdings" panose="05000000000000000000" pitchFamily="2" charset="2"/>
              </a:rPr>
              <a:t></a:t>
            </a:r>
            <a:endParaRPr lang="fr-BE" sz="2000" b="1" dirty="0" smtClean="0"/>
          </a:p>
          <a:p>
            <a:r>
              <a:rPr lang="fr-BE" sz="2000" dirty="0" smtClean="0"/>
              <a:t>EIC </a:t>
            </a:r>
            <a:r>
              <a:rPr lang="fr-BE" sz="2000" dirty="0" err="1" smtClean="0"/>
              <a:t>homepage</a:t>
            </a:r>
            <a:r>
              <a:rPr lang="fr-BE" sz="2000" dirty="0" smtClean="0"/>
              <a:t>: </a:t>
            </a:r>
            <a:r>
              <a:rPr lang="fr-BE" sz="2000" dirty="0" smtClean="0">
                <a:hlinkClick r:id="rId2"/>
              </a:rPr>
              <a:t>https</a:t>
            </a:r>
            <a:r>
              <a:rPr lang="fr-BE" sz="2000" dirty="0">
                <a:hlinkClick r:id="rId2"/>
              </a:rPr>
              <a:t>://</a:t>
            </a:r>
            <a:r>
              <a:rPr lang="fr-BE" sz="2000" dirty="0" smtClean="0">
                <a:hlinkClick r:id="rId2"/>
              </a:rPr>
              <a:t>eic.ec.europa.eu/index_en</a:t>
            </a:r>
            <a:endParaRPr lang="fr-BE" sz="2000" dirty="0" smtClean="0"/>
          </a:p>
          <a:p>
            <a:r>
              <a:rPr lang="de-DE" sz="2000" dirty="0" err="1" smtClean="0"/>
              <a:t>Funding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/>
              <a:t>Tenders </a:t>
            </a:r>
            <a:r>
              <a:rPr lang="de-DE" sz="2000" dirty="0" smtClean="0"/>
              <a:t>Portal (for </a:t>
            </a:r>
            <a:r>
              <a:rPr lang="de-DE" sz="2000" dirty="0" err="1" smtClean="0"/>
              <a:t>calls</a:t>
            </a:r>
            <a:r>
              <a:rPr lang="de-DE" sz="2000" dirty="0" smtClean="0"/>
              <a:t> for </a:t>
            </a:r>
            <a:r>
              <a:rPr lang="de-DE" sz="2000" dirty="0" err="1" smtClean="0"/>
              <a:t>proposals</a:t>
            </a:r>
            <a:r>
              <a:rPr lang="de-DE" sz="2000" dirty="0" smtClean="0"/>
              <a:t>, </a:t>
            </a:r>
            <a:r>
              <a:rPr lang="de-DE" sz="2000" dirty="0" err="1" smtClean="0"/>
              <a:t>with</a:t>
            </a:r>
            <a:r>
              <a:rPr lang="de-DE" sz="2000" dirty="0" smtClean="0"/>
              <a:t> all </a:t>
            </a:r>
            <a:r>
              <a:rPr lang="de-DE" sz="2000" dirty="0" err="1" smtClean="0"/>
              <a:t>background</a:t>
            </a:r>
            <a:r>
              <a:rPr lang="de-DE" sz="2000" dirty="0" smtClean="0"/>
              <a:t> </a:t>
            </a:r>
            <a:r>
              <a:rPr lang="de-DE" sz="2000" dirty="0" err="1" smtClean="0"/>
              <a:t>documents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links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application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tool</a:t>
            </a:r>
            <a:r>
              <a:rPr lang="de-DE" sz="2000" dirty="0" smtClean="0"/>
              <a:t>): </a:t>
            </a:r>
            <a:r>
              <a:rPr lang="de-DE" sz="2000" dirty="0">
                <a:hlinkClick r:id="rId3"/>
              </a:rPr>
              <a:t>https://</a:t>
            </a:r>
            <a:r>
              <a:rPr lang="de-DE" sz="2000" dirty="0" smtClean="0">
                <a:hlinkClick r:id="rId3"/>
              </a:rPr>
              <a:t>ec.europa.eu/info/funding-tenders/opportunities/portal/screen/home</a:t>
            </a:r>
            <a:endParaRPr lang="de-DE" sz="2000" dirty="0" smtClean="0"/>
          </a:p>
          <a:p>
            <a:r>
              <a:rPr lang="de-DE" sz="2000" dirty="0" smtClean="0"/>
              <a:t>EIC </a:t>
            </a:r>
            <a:r>
              <a:rPr lang="de-DE" sz="2000" dirty="0" err="1" smtClean="0"/>
              <a:t>work</a:t>
            </a:r>
            <a:r>
              <a:rPr lang="de-DE" sz="2000" dirty="0" smtClean="0"/>
              <a:t> </a:t>
            </a:r>
            <a:r>
              <a:rPr lang="de-DE" sz="2000" dirty="0" err="1" smtClean="0"/>
              <a:t>programme</a:t>
            </a:r>
            <a:r>
              <a:rPr lang="de-DE" sz="2000" dirty="0" smtClean="0"/>
              <a:t> 2021 (2022 not </a:t>
            </a:r>
            <a:r>
              <a:rPr lang="de-DE" sz="2000" dirty="0" err="1" smtClean="0"/>
              <a:t>yet</a:t>
            </a:r>
            <a:r>
              <a:rPr lang="de-DE" sz="2000" dirty="0" smtClean="0"/>
              <a:t> </a:t>
            </a:r>
            <a:r>
              <a:rPr lang="de-DE" sz="2000" dirty="0" err="1" smtClean="0"/>
              <a:t>published</a:t>
            </a:r>
            <a:r>
              <a:rPr lang="de-DE" sz="2000" dirty="0"/>
              <a:t>): </a:t>
            </a:r>
            <a:r>
              <a:rPr lang="de-DE" sz="2000" dirty="0">
                <a:hlinkClick r:id="rId4"/>
              </a:rPr>
              <a:t>https://</a:t>
            </a:r>
            <a:r>
              <a:rPr lang="de-DE" sz="2000" dirty="0" smtClean="0">
                <a:hlinkClick r:id="rId4"/>
              </a:rPr>
              <a:t>eic.ec.europa.eu/system/files/2021-03/EIC%20Work%20Programme%202021.pdf</a:t>
            </a:r>
            <a:endParaRPr lang="de-DE" sz="2000" dirty="0" smtClean="0"/>
          </a:p>
          <a:p>
            <a:r>
              <a:rPr lang="de-DE" sz="2000" dirty="0" err="1" smtClean="0"/>
              <a:t>Horizon</a:t>
            </a:r>
            <a:r>
              <a:rPr lang="de-DE" sz="2000" dirty="0" smtClean="0"/>
              <a:t> Europe National </a:t>
            </a:r>
            <a:r>
              <a:rPr lang="de-DE" sz="2000" dirty="0" err="1" smtClean="0"/>
              <a:t>Contact</a:t>
            </a:r>
            <a:r>
              <a:rPr lang="de-DE" sz="2000" dirty="0"/>
              <a:t> Points: </a:t>
            </a:r>
            <a:r>
              <a:rPr lang="de-DE" sz="2000" dirty="0">
                <a:hlinkClick r:id="rId5"/>
              </a:rPr>
              <a:t>https://</a:t>
            </a:r>
            <a:r>
              <a:rPr lang="de-DE" sz="2000" dirty="0" smtClean="0">
                <a:hlinkClick r:id="rId5"/>
              </a:rPr>
              <a:t>ec.europa.eu/info/funding-tenders/opportunities/portal/screen/support/ncp</a:t>
            </a:r>
            <a:r>
              <a:rPr lang="de-DE" sz="2000" dirty="0" smtClean="0"/>
              <a:t>  </a:t>
            </a:r>
          </a:p>
          <a:p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37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38557" y="3854377"/>
            <a:ext cx="3053443" cy="3019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8" y="1127117"/>
            <a:ext cx="11045707" cy="583149"/>
          </a:xfrm>
        </p:spPr>
        <p:txBody>
          <a:bodyPr>
            <a:normAutofit/>
          </a:bodyPr>
          <a:lstStyle/>
          <a:p>
            <a:r>
              <a:rPr lang="en-US" sz="2800" dirty="0"/>
              <a:t>Funding gap for scaling up highly innovative startups and </a:t>
            </a:r>
            <a:r>
              <a:rPr lang="en-US" sz="2800" dirty="0" smtClean="0"/>
              <a:t>SMEs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050763"/>
              </p:ext>
            </p:extLst>
          </p:nvPr>
        </p:nvGraphicFramePr>
        <p:xfrm>
          <a:off x="403225" y="2376488"/>
          <a:ext cx="11045825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2778" y="1825467"/>
            <a:ext cx="959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US venture capital investments are 4-5 times higher than EU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157" y="6201459"/>
            <a:ext cx="4126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Source: [Invest Europe, </a:t>
            </a:r>
            <a:r>
              <a:rPr lang="en-GB" sz="1400" i="1" dirty="0" err="1" smtClean="0"/>
              <a:t>Pitchbook</a:t>
            </a:r>
            <a:r>
              <a:rPr lang="en-GB" sz="1400" i="1" dirty="0" smtClean="0"/>
              <a:t>]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2333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7944" y="3685398"/>
            <a:ext cx="7123441" cy="1184149"/>
          </a:xfrm>
        </p:spPr>
        <p:txBody>
          <a:bodyPr/>
          <a:lstStyle/>
          <a:p>
            <a:r>
              <a:rPr lang="en-GB" sz="2400" dirty="0" smtClean="0"/>
              <a:t>    </a:t>
            </a:r>
          </a:p>
          <a:p>
            <a:r>
              <a:rPr lang="en-GB" sz="2400" dirty="0" smtClean="0"/>
              <a:t>@</a:t>
            </a:r>
            <a:r>
              <a:rPr lang="en-GB" sz="2400" dirty="0" err="1" smtClean="0"/>
              <a:t>EUeic</a:t>
            </a:r>
            <a:r>
              <a:rPr lang="en-GB" sz="2400" dirty="0" smtClean="0"/>
              <a:t>      </a:t>
            </a:r>
          </a:p>
          <a:p>
            <a:r>
              <a:rPr lang="en-GB" sz="2400" dirty="0" smtClean="0"/>
              <a:t>#</a:t>
            </a:r>
            <a:r>
              <a:rPr lang="en-GB" sz="2400" dirty="0" err="1" smtClean="0"/>
              <a:t>Eueic</a:t>
            </a:r>
            <a:endParaRPr lang="en-GB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application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BE" sz="2400" b="1" dirty="0" smtClean="0">
                <a:solidFill>
                  <a:schemeClr val="tx2"/>
                </a:solidFill>
              </a:rPr>
              <a:t>If </a:t>
            </a:r>
            <a:r>
              <a:rPr lang="fr-BE" sz="2400" b="1" dirty="0" err="1" smtClean="0">
                <a:solidFill>
                  <a:schemeClr val="tx2"/>
                </a:solidFill>
              </a:rPr>
              <a:t>rejected</a:t>
            </a:r>
            <a:r>
              <a:rPr lang="fr-BE" sz="2400" b="1" dirty="0" smtClean="0">
                <a:solidFill>
                  <a:schemeClr val="tx2"/>
                </a:solidFill>
              </a:rPr>
              <a:t> one time</a:t>
            </a:r>
          </a:p>
          <a:p>
            <a:pPr marL="0" indent="0">
              <a:buNone/>
            </a:pPr>
            <a:r>
              <a:rPr lang="en-US" sz="2400" dirty="0" smtClean="0"/>
              <a:t>One </a:t>
            </a:r>
            <a:r>
              <a:rPr lang="en-US" sz="2400" dirty="0"/>
              <a:t>resubmission allowed at any time.</a:t>
            </a:r>
          </a:p>
          <a:p>
            <a:pPr marL="0" indent="0">
              <a:buNone/>
            </a:pPr>
            <a:endParaRPr lang="fr-BE" sz="24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fr-BE" sz="2400" b="1" dirty="0" smtClean="0">
                <a:solidFill>
                  <a:schemeClr val="tx2"/>
                </a:solidFill>
              </a:rPr>
              <a:t>If </a:t>
            </a:r>
            <a:r>
              <a:rPr lang="fr-BE" sz="2400" b="1" dirty="0" err="1" smtClean="0">
                <a:solidFill>
                  <a:schemeClr val="tx2"/>
                </a:solidFill>
              </a:rPr>
              <a:t>rejected</a:t>
            </a:r>
            <a:r>
              <a:rPr lang="fr-BE" sz="2400" b="1" dirty="0" smtClean="0">
                <a:solidFill>
                  <a:schemeClr val="tx2"/>
                </a:solidFill>
              </a:rPr>
              <a:t> a second time</a:t>
            </a:r>
          </a:p>
          <a:p>
            <a:pPr marL="0" indent="0">
              <a:buNone/>
            </a:pPr>
            <a:r>
              <a:rPr lang="en-GB" sz="2400" dirty="0"/>
              <a:t>No new submission will be allowed for 12 months, at which point you may only submit a new or significantly improved proposal </a:t>
            </a:r>
            <a:r>
              <a:rPr lang="en-US" sz="2400" dirty="0"/>
              <a:t>to the short application stage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744126" y="1547801"/>
            <a:ext cx="1188000" cy="1188000"/>
          </a:xfrm>
          <a:prstGeom prst="ellipse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STEP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01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2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proposal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BE" sz="2400" b="1" dirty="0" smtClean="0">
                <a:solidFill>
                  <a:schemeClr val="tx2"/>
                </a:solidFill>
              </a:rPr>
              <a:t>If </a:t>
            </a:r>
            <a:r>
              <a:rPr lang="fr-BE" sz="2400" b="1" dirty="0" err="1" smtClean="0">
                <a:solidFill>
                  <a:schemeClr val="tx2"/>
                </a:solidFill>
              </a:rPr>
              <a:t>rejected</a:t>
            </a:r>
            <a:r>
              <a:rPr lang="fr-BE" sz="2400" b="1" dirty="0" smtClean="0">
                <a:solidFill>
                  <a:schemeClr val="tx2"/>
                </a:solidFill>
              </a:rPr>
              <a:t> one time</a:t>
            </a:r>
          </a:p>
          <a:p>
            <a:pPr marL="0" indent="0">
              <a:buNone/>
            </a:pPr>
            <a:r>
              <a:rPr lang="en-US" sz="2400" dirty="0"/>
              <a:t>One resubmission directly to the remote evaluation at one of the following two cut-offs, but with an improved proposal.</a:t>
            </a:r>
          </a:p>
          <a:p>
            <a:pPr marL="0" indent="0">
              <a:buNone/>
            </a:pPr>
            <a:endParaRPr lang="fr-BE" sz="24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fr-BE" sz="2400" b="1" dirty="0" smtClean="0">
                <a:solidFill>
                  <a:schemeClr val="tx2"/>
                </a:solidFill>
              </a:rPr>
              <a:t>If </a:t>
            </a:r>
            <a:r>
              <a:rPr lang="fr-BE" sz="2400" b="1" dirty="0" err="1" smtClean="0">
                <a:solidFill>
                  <a:schemeClr val="tx2"/>
                </a:solidFill>
              </a:rPr>
              <a:t>rejected</a:t>
            </a:r>
            <a:r>
              <a:rPr lang="fr-BE" sz="2400" b="1" dirty="0" smtClean="0">
                <a:solidFill>
                  <a:schemeClr val="tx2"/>
                </a:solidFill>
              </a:rPr>
              <a:t> a second time</a:t>
            </a:r>
          </a:p>
          <a:p>
            <a:pPr marL="0" indent="0">
              <a:buNone/>
            </a:pPr>
            <a:r>
              <a:rPr lang="en-US" sz="2400" dirty="0"/>
              <a:t>No resubmission will be allowed for 12 months, at which point you may only submit a new or significantly improved proposal to the short application stage.</a:t>
            </a:r>
          </a:p>
        </p:txBody>
      </p:sp>
      <p:sp>
        <p:nvSpPr>
          <p:cNvPr id="4" name="Oval 3"/>
          <p:cNvSpPr/>
          <p:nvPr/>
        </p:nvSpPr>
        <p:spPr>
          <a:xfrm>
            <a:off x="10744126" y="1547801"/>
            <a:ext cx="1188000" cy="1188000"/>
          </a:xfrm>
          <a:prstGeom prst="ellipse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STEP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03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6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Interview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6" y="2377158"/>
            <a:ext cx="10842167" cy="4149766"/>
          </a:xfrm>
          <a:solidFill>
            <a:schemeClr val="bg1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If rejected one time </a:t>
            </a:r>
            <a:r>
              <a:rPr lang="en-US" sz="2400" b="1" dirty="0" smtClean="0">
                <a:solidFill>
                  <a:schemeClr val="tx2"/>
                </a:solidFill>
              </a:rPr>
              <a:t>but you get a second chance</a:t>
            </a:r>
          </a:p>
          <a:p>
            <a:pPr marL="0" indent="0">
              <a:buNone/>
            </a:pPr>
            <a:r>
              <a:rPr lang="en-US" sz="2400" dirty="0" smtClean="0"/>
              <a:t>Resubmission </a:t>
            </a:r>
            <a:r>
              <a:rPr lang="en-US" sz="2400" dirty="0"/>
              <a:t>of a revised application directly to one of the next two interviews. The revised application must address the </a:t>
            </a:r>
            <a:r>
              <a:rPr lang="en-US" sz="2400" dirty="0" smtClean="0"/>
              <a:t>specific issues </a:t>
            </a:r>
            <a:r>
              <a:rPr lang="en-US" sz="2400" dirty="0"/>
              <a:t>identified by the jury. </a:t>
            </a:r>
            <a:r>
              <a:rPr lang="en-US" sz="2400" dirty="0" smtClean="0"/>
              <a:t>Permitted only once.</a:t>
            </a:r>
            <a:endParaRPr lang="en-US" sz="2400" dirty="0"/>
          </a:p>
          <a:p>
            <a:pPr marL="514350" indent="-514350">
              <a:buFont typeface="+mj-lt"/>
              <a:buAutoNum type="arabicPeriod" startAt="2"/>
            </a:pPr>
            <a:r>
              <a:rPr lang="fr-BE" sz="2400" b="1" dirty="0" smtClean="0">
                <a:solidFill>
                  <a:schemeClr val="tx2"/>
                </a:solidFill>
              </a:rPr>
              <a:t>If </a:t>
            </a:r>
            <a:r>
              <a:rPr lang="fr-BE" sz="2400" b="1" dirty="0" err="1" smtClean="0">
                <a:solidFill>
                  <a:schemeClr val="tx2"/>
                </a:solidFill>
              </a:rPr>
              <a:t>rejected</a:t>
            </a:r>
            <a:r>
              <a:rPr lang="fr-BE" sz="2400" b="1" dirty="0" smtClean="0">
                <a:solidFill>
                  <a:schemeClr val="tx2"/>
                </a:solidFill>
              </a:rPr>
              <a:t> one </a:t>
            </a:r>
            <a:r>
              <a:rPr lang="en-US" sz="2400" b="1" dirty="0">
                <a:solidFill>
                  <a:schemeClr val="tx2"/>
                </a:solidFill>
              </a:rPr>
              <a:t>time but you get a </a:t>
            </a:r>
            <a:r>
              <a:rPr lang="en-US" sz="2400" b="1" dirty="0" smtClean="0">
                <a:solidFill>
                  <a:schemeClr val="tx2"/>
                </a:solidFill>
              </a:rPr>
              <a:t>seal of excellence</a:t>
            </a:r>
          </a:p>
          <a:p>
            <a:pPr marL="0" indent="0">
              <a:buNone/>
            </a:pPr>
            <a:r>
              <a:rPr lang="en-US" sz="2400" dirty="0" smtClean="0"/>
              <a:t>One </a:t>
            </a:r>
            <a:r>
              <a:rPr lang="en-US" sz="2400" dirty="0"/>
              <a:t>resubmission directly to the remote evaluation at one of the following two cut-offs, but with an improved proposal</a:t>
            </a:r>
            <a:r>
              <a:rPr lang="en-US" sz="2400" dirty="0" smtClean="0"/>
              <a:t>.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fr-BE" sz="2400" b="1" dirty="0" smtClean="0">
                <a:solidFill>
                  <a:schemeClr val="tx2"/>
                </a:solidFill>
              </a:rPr>
              <a:t>If </a:t>
            </a:r>
            <a:r>
              <a:rPr lang="fr-BE" sz="2400" b="1" dirty="0" err="1">
                <a:solidFill>
                  <a:schemeClr val="tx2"/>
                </a:solidFill>
              </a:rPr>
              <a:t>rejected</a:t>
            </a:r>
            <a:r>
              <a:rPr lang="fr-BE" sz="2400" b="1" dirty="0">
                <a:solidFill>
                  <a:schemeClr val="tx2"/>
                </a:solidFill>
              </a:rPr>
              <a:t> a second </a:t>
            </a:r>
            <a:r>
              <a:rPr lang="fr-BE" sz="2400" b="1" dirty="0" smtClean="0">
                <a:solidFill>
                  <a:schemeClr val="tx2"/>
                </a:solidFill>
              </a:rPr>
              <a:t>time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No </a:t>
            </a:r>
            <a:r>
              <a:rPr lang="en-US" sz="2400" dirty="0"/>
              <a:t>resubmission will be allowed for 12 months, at which point you may only submit a new or significantly improved proposal to the short application stage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10744126" y="1547801"/>
            <a:ext cx="1188000" cy="1188000"/>
          </a:xfrm>
          <a:prstGeom prst="ellipse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STEP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04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6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79" y="956050"/>
            <a:ext cx="11045707" cy="6780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Rationale for the European Innovation Council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32086" y="1776256"/>
            <a:ext cx="2552933" cy="1152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</a:rPr>
              <a:t>Innovation </a:t>
            </a:r>
            <a:r>
              <a:rPr lang="en-GB" b="1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6" name="Pentagon 5"/>
          <p:cNvSpPr/>
          <p:nvPr/>
        </p:nvSpPr>
        <p:spPr bwMode="auto">
          <a:xfrm>
            <a:off x="3235155" y="1776256"/>
            <a:ext cx="6996902" cy="1152000"/>
          </a:xfrm>
          <a:prstGeom prst="homePlate">
            <a:avLst>
              <a:gd name="adj" fmla="val 26751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8925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/>
                </a:solidFill>
              </a:rPr>
              <a:t>Strong research performance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not translated </a:t>
            </a:r>
            <a:r>
              <a:rPr lang="en-GB" dirty="0" smtClean="0">
                <a:solidFill>
                  <a:schemeClr val="bg1"/>
                </a:solidFill>
              </a:rPr>
              <a:t>into innovation</a:t>
            </a:r>
          </a:p>
          <a:p>
            <a:pPr marL="288925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/>
                </a:solidFill>
              </a:rPr>
              <a:t>Lack </a:t>
            </a:r>
            <a:r>
              <a:rPr lang="en-GB" b="1" dirty="0">
                <a:solidFill>
                  <a:schemeClr val="bg1"/>
                </a:solidFill>
              </a:rPr>
              <a:t>of </a:t>
            </a:r>
            <a:r>
              <a:rPr lang="en-GB" b="1" dirty="0" smtClean="0">
                <a:solidFill>
                  <a:schemeClr val="bg1"/>
                </a:solidFill>
              </a:rPr>
              <a:t>breakthrough/ disruptive </a:t>
            </a:r>
            <a:r>
              <a:rPr lang="en-GB" b="1" dirty="0">
                <a:solidFill>
                  <a:schemeClr val="bg1"/>
                </a:solidFill>
              </a:rPr>
              <a:t>innovations </a:t>
            </a:r>
            <a:r>
              <a:rPr lang="en-GB" dirty="0">
                <a:solidFill>
                  <a:schemeClr val="bg1"/>
                </a:solidFill>
              </a:rPr>
              <a:t>that create new markets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58090" y="3144153"/>
            <a:ext cx="2526929" cy="1152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chemeClr val="bg1"/>
                </a:solidFill>
              </a:rPr>
              <a:t>Innovation </a:t>
            </a:r>
            <a:r>
              <a:rPr lang="en-GB" b="1" dirty="0">
                <a:solidFill>
                  <a:schemeClr val="bg1"/>
                </a:solidFill>
              </a:rPr>
              <a:t>funding</a:t>
            </a:r>
          </a:p>
        </p:txBody>
      </p:sp>
      <p:sp>
        <p:nvSpPr>
          <p:cNvPr id="10" name="Pentagon 9"/>
          <p:cNvSpPr/>
          <p:nvPr/>
        </p:nvSpPr>
        <p:spPr bwMode="auto">
          <a:xfrm>
            <a:off x="3235155" y="3144153"/>
            <a:ext cx="6945420" cy="1152000"/>
          </a:xfrm>
          <a:prstGeom prst="homePlate">
            <a:avLst>
              <a:gd name="adj" fmla="val 26751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1"/>
            <a:r>
              <a:rPr lang="en-GB" dirty="0">
                <a:solidFill>
                  <a:schemeClr val="bg1"/>
                </a:solidFill>
              </a:rPr>
              <a:t>Financing </a:t>
            </a:r>
            <a:r>
              <a:rPr lang="en-GB" dirty="0" smtClean="0">
                <a:solidFill>
                  <a:schemeClr val="bg1"/>
                </a:solidFill>
              </a:rPr>
              <a:t>gaps (2 “valleys of death”) in </a:t>
            </a:r>
          </a:p>
          <a:p>
            <a:pPr marL="165100" indent="-3492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/>
                </a:solidFill>
              </a:rPr>
              <a:t>Transition </a:t>
            </a:r>
            <a:r>
              <a:rPr lang="en-GB" dirty="0" smtClean="0">
                <a:solidFill>
                  <a:schemeClr val="bg1"/>
                </a:solidFill>
              </a:rPr>
              <a:t>from lab to enterprise</a:t>
            </a:r>
          </a:p>
          <a:p>
            <a:pPr marL="165100" indent="-3492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S</a:t>
            </a:r>
            <a:r>
              <a:rPr lang="en-GB" b="1" dirty="0" smtClean="0">
                <a:solidFill>
                  <a:schemeClr val="bg1"/>
                </a:solidFill>
              </a:rPr>
              <a:t>caling up  </a:t>
            </a:r>
            <a:r>
              <a:rPr lang="en-GB" dirty="0" smtClean="0">
                <a:solidFill>
                  <a:schemeClr val="bg1"/>
                </a:solidFill>
              </a:rPr>
              <a:t>for high-risk innovative </a:t>
            </a:r>
            <a:r>
              <a:rPr lang="en-GB" dirty="0">
                <a:solidFill>
                  <a:schemeClr val="bg1"/>
                </a:solidFill>
              </a:rPr>
              <a:t>start-ups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82993" y="4492847"/>
            <a:ext cx="2502026" cy="1152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chemeClr val="bg1"/>
                </a:solidFill>
              </a:rPr>
              <a:t>Innovation </a:t>
            </a:r>
            <a:r>
              <a:rPr lang="en-GB" b="1" dirty="0" smtClean="0">
                <a:solidFill>
                  <a:schemeClr val="bg1"/>
                </a:solidFill>
              </a:rPr>
              <a:t>ecosystem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Pentagon 11"/>
          <p:cNvSpPr/>
          <p:nvPr/>
        </p:nvSpPr>
        <p:spPr bwMode="auto">
          <a:xfrm>
            <a:off x="3235155" y="4492847"/>
            <a:ext cx="6997985" cy="1152000"/>
          </a:xfrm>
          <a:prstGeom prst="homePlate">
            <a:avLst>
              <a:gd name="adj" fmla="val 26751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8925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Many national &amp; local ecosystems, but </a:t>
            </a:r>
            <a:r>
              <a:rPr lang="en-GB" b="1" dirty="0" smtClean="0">
                <a:solidFill>
                  <a:schemeClr val="bg1"/>
                </a:solidFill>
              </a:rPr>
              <a:t>fragmented at European </a:t>
            </a:r>
            <a:r>
              <a:rPr lang="en-GB" dirty="0" smtClean="0">
                <a:solidFill>
                  <a:schemeClr val="bg1"/>
                </a:solidFill>
              </a:rPr>
              <a:t>level</a:t>
            </a:r>
          </a:p>
          <a:p>
            <a:pPr marL="288925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Need to </a:t>
            </a:r>
            <a:r>
              <a:rPr lang="en-GB" b="1" dirty="0" smtClean="0">
                <a:solidFill>
                  <a:schemeClr val="bg1"/>
                </a:solidFill>
              </a:rPr>
              <a:t>include all regions and all talent </a:t>
            </a:r>
            <a:r>
              <a:rPr lang="en-GB" dirty="0" smtClean="0">
                <a:solidFill>
                  <a:schemeClr val="bg1"/>
                </a:solidFill>
              </a:rPr>
              <a:t>(especially female)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04" y="1028582"/>
            <a:ext cx="11045707" cy="1325563"/>
          </a:xfrm>
        </p:spPr>
        <p:txBody>
          <a:bodyPr/>
          <a:lstStyle/>
          <a:p>
            <a:r>
              <a:rPr lang="en-GB" dirty="0" smtClean="0"/>
              <a:t>Part of the Horizon Europe programme (2021-27)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1273" t="42545" r="19233" b="6638"/>
          <a:stretch/>
        </p:blipFill>
        <p:spPr bwMode="auto">
          <a:xfrm>
            <a:off x="1407491" y="3589601"/>
            <a:ext cx="7945736" cy="2532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505" y="5577991"/>
            <a:ext cx="7999980" cy="68332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EIC: €10.1 billion (including Next Generation EU)</a:t>
            </a:r>
          </a:p>
          <a:p>
            <a:pPr marL="0" indent="0">
              <a:buNone/>
            </a:pPr>
            <a:r>
              <a:rPr lang="en-GB" sz="1800" b="1" dirty="0" smtClean="0"/>
              <a:t>  EIT: €2.8</a:t>
            </a:r>
          </a:p>
          <a:p>
            <a:pPr marL="0" indent="0">
              <a:buNone/>
            </a:pPr>
            <a:r>
              <a:rPr lang="en-GB" sz="1800" b="1" dirty="0" smtClean="0"/>
              <a:t>  EIE: €0.5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951" y="1703478"/>
            <a:ext cx="2898947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Excellent Science €24.8 b</a:t>
            </a:r>
          </a:p>
          <a:p>
            <a:r>
              <a:rPr lang="en-GB" sz="1600" dirty="0" smtClean="0"/>
              <a:t>ERC, </a:t>
            </a:r>
          </a:p>
          <a:p>
            <a:r>
              <a:rPr lang="en-GB" sz="1600" dirty="0" smtClean="0"/>
              <a:t>Marie </a:t>
            </a:r>
            <a:r>
              <a:rPr lang="en-GB" sz="1600" dirty="0" err="1" smtClean="0"/>
              <a:t>Sklodowska</a:t>
            </a:r>
            <a:r>
              <a:rPr lang="en-GB" sz="1600" dirty="0" smtClean="0"/>
              <a:t> Curie, Research </a:t>
            </a:r>
            <a:r>
              <a:rPr lang="en-GB" sz="1600" dirty="0" err="1" smtClean="0"/>
              <a:t>Instructures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678757" y="1703478"/>
            <a:ext cx="5070036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Global challenges &amp; competitiveness €52.5 b</a:t>
            </a:r>
          </a:p>
          <a:p>
            <a:r>
              <a:rPr lang="en-GB" sz="1600" dirty="0" smtClean="0"/>
              <a:t>Collaborations, partnerships, missions in health, culture, security, digital, industry, space, climate, energy, environment, </a:t>
            </a:r>
            <a:r>
              <a:rPr lang="en-GB" sz="1600" dirty="0" err="1" smtClean="0"/>
              <a:t>bioeconomy</a:t>
            </a:r>
            <a:r>
              <a:rPr lang="en-GB" sz="1600" dirty="0" smtClean="0"/>
              <a:t>, </a:t>
            </a:r>
            <a:r>
              <a:rPr lang="en-GB" sz="1600" dirty="0" err="1" smtClean="0"/>
              <a:t>etc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07491" y="3044430"/>
            <a:ext cx="81841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Innovative Europe €13.5 billion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23652" y="1718867"/>
            <a:ext cx="193239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Widening participation </a:t>
            </a:r>
            <a:r>
              <a:rPr lang="en-GB" sz="1600" dirty="0" smtClean="0"/>
              <a:t>&amp; strengthening the ERA €3.2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985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6" y="810594"/>
            <a:ext cx="11045707" cy="8775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EIC main </a:t>
            </a:r>
            <a:r>
              <a:rPr lang="en-US" dirty="0"/>
              <a:t>instruments and characteristics</a:t>
            </a:r>
            <a:br>
              <a:rPr lang="en-US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12466" y="1608003"/>
            <a:ext cx="4913644" cy="130602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ts val="600"/>
              </a:spcAft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3175" fontAlgn="base">
              <a:spcBef>
                <a:spcPct val="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Pathfinder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pPr marL="288925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Early stage research </a:t>
            </a:r>
            <a:r>
              <a:rPr lang="en-US" sz="1600" dirty="0">
                <a:solidFill>
                  <a:schemeClr val="bg1"/>
                </a:solidFill>
              </a:rPr>
              <a:t>on breakthrough </a:t>
            </a:r>
            <a:r>
              <a:rPr lang="en-US" sz="1600" dirty="0" smtClean="0">
                <a:solidFill>
                  <a:schemeClr val="bg1"/>
                </a:solidFill>
              </a:rPr>
              <a:t>technologies</a:t>
            </a:r>
          </a:p>
          <a:p>
            <a:pPr marL="288925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Grants up to €3/4 million</a:t>
            </a:r>
          </a:p>
          <a:p>
            <a:pPr marL="288925" indent="-28575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Successor </a:t>
            </a:r>
            <a:r>
              <a:rPr lang="en-US" sz="1600" dirty="0">
                <a:solidFill>
                  <a:schemeClr val="bg1"/>
                </a:solidFill>
              </a:rPr>
              <a:t>of FET (Open &amp; Proactive)</a:t>
            </a:r>
          </a:p>
          <a:p>
            <a:pPr marL="174625" indent="-1714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12466" y="2973859"/>
            <a:ext cx="4913644" cy="126862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Transition</a:t>
            </a:r>
            <a:endParaRPr lang="en-US" sz="2000" b="1" dirty="0">
              <a:solidFill>
                <a:schemeClr val="bg1"/>
              </a:solidFill>
            </a:endParaRP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Technology maturation </a:t>
            </a:r>
            <a:r>
              <a:rPr lang="en-US" sz="1600" dirty="0" smtClean="0">
                <a:solidFill>
                  <a:schemeClr val="bg1"/>
                </a:solidFill>
              </a:rPr>
              <a:t>from </a:t>
            </a:r>
            <a:r>
              <a:rPr lang="en-US" sz="1600" dirty="0">
                <a:solidFill>
                  <a:schemeClr val="bg1"/>
                </a:solidFill>
              </a:rPr>
              <a:t>proof of concept </a:t>
            </a:r>
            <a:r>
              <a:rPr lang="en-US" sz="1600" dirty="0" smtClean="0">
                <a:solidFill>
                  <a:schemeClr val="bg1"/>
                </a:solidFill>
              </a:rPr>
              <a:t>to validation</a:t>
            </a: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Business &amp; market readiness</a:t>
            </a:r>
            <a:endParaRPr lang="en-US" sz="1600" b="1" dirty="0">
              <a:solidFill>
                <a:schemeClr val="bg1"/>
              </a:solidFill>
            </a:endParaRP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Grants up to €2.5 million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2466" y="4327036"/>
            <a:ext cx="4913644" cy="16748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3175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Accelerator</a:t>
            </a: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Development &amp; scale up </a:t>
            </a:r>
            <a:r>
              <a:rPr lang="en-US" sz="1600" dirty="0">
                <a:solidFill>
                  <a:schemeClr val="bg1"/>
                </a:solidFill>
              </a:rPr>
              <a:t>of deep-tech/ disruptive innovations by startups/ SMEs</a:t>
            </a: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Blended finance (grants up to €2.5 million; equity investment up to €15 million)</a:t>
            </a:r>
            <a:endParaRPr lang="en-US" sz="1600" dirty="0">
              <a:solidFill>
                <a:schemeClr val="bg1"/>
              </a:solidFill>
            </a:endParaRPr>
          </a:p>
          <a:p>
            <a:pPr marL="288925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Successor of SME instrument </a:t>
            </a:r>
          </a:p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1477525"/>
            <a:ext cx="6096000" cy="50783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Focus on </a:t>
            </a:r>
            <a:r>
              <a:rPr lang="en-GB" b="1" dirty="0"/>
              <a:t>breakthrough, market-creating, </a:t>
            </a:r>
            <a:r>
              <a:rPr lang="en-GB" b="1" dirty="0" smtClean="0"/>
              <a:t>deep-tech</a:t>
            </a:r>
          </a:p>
          <a:p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Mainly bottom up </a:t>
            </a:r>
            <a:r>
              <a:rPr lang="en-GB" dirty="0" smtClean="0"/>
              <a:t>complemented by targeted funding on strategic technologies/ challenges</a:t>
            </a: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Steered by </a:t>
            </a:r>
            <a:r>
              <a:rPr lang="en-GB" b="1" dirty="0" smtClean="0"/>
              <a:t>EIC </a:t>
            </a:r>
            <a:r>
              <a:rPr lang="en-GB" b="1" dirty="0"/>
              <a:t>Board </a:t>
            </a:r>
            <a:r>
              <a:rPr lang="en-GB" dirty="0"/>
              <a:t>of leading innovators (entrepreneurs, </a:t>
            </a:r>
            <a:r>
              <a:rPr lang="en-GB" dirty="0" smtClean="0"/>
              <a:t>investors, researchers</a:t>
            </a:r>
            <a:r>
              <a:rPr lang="en-GB" dirty="0"/>
              <a:t>, ecosystem)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Business Acceleration Services </a:t>
            </a:r>
            <a:r>
              <a:rPr lang="en-GB" dirty="0"/>
              <a:t>(coaches/ mentors, corporates, investors, ecosystem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Pro-active management </a:t>
            </a:r>
            <a:r>
              <a:rPr lang="en-GB" dirty="0" smtClean="0"/>
              <a:t>(roadmaps, reviews</a:t>
            </a:r>
            <a:r>
              <a:rPr lang="en-GB" dirty="0"/>
              <a:t>, re-orientations, </a:t>
            </a:r>
            <a:r>
              <a:rPr lang="en-GB" dirty="0" err="1"/>
              <a:t>etc</a:t>
            </a:r>
            <a:r>
              <a:rPr lang="en-GB" dirty="0"/>
              <a:t>) with </a:t>
            </a:r>
            <a:r>
              <a:rPr lang="en-GB" dirty="0" smtClean="0"/>
              <a:t>EIC Programme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Fast track access </a:t>
            </a:r>
            <a:r>
              <a:rPr lang="en-GB" dirty="0" smtClean="0"/>
              <a:t>to Accelerator </a:t>
            </a:r>
            <a:r>
              <a:rPr lang="en-GB" dirty="0"/>
              <a:t>for results </a:t>
            </a:r>
            <a:r>
              <a:rPr lang="en-GB" dirty="0" smtClean="0"/>
              <a:t>from EIC Pathfinder, EIT, ERC, </a:t>
            </a:r>
            <a:r>
              <a:rPr lang="en-GB" dirty="0" err="1" smtClean="0"/>
              <a:t>Eurostars</a:t>
            </a:r>
            <a:endParaRPr lang="en-GB" dirty="0" smtClean="0"/>
          </a:p>
          <a:p>
            <a:pPr marL="271463" indent="-271463"/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9" name="Right Brace 8"/>
          <p:cNvSpPr/>
          <p:nvPr/>
        </p:nvSpPr>
        <p:spPr>
          <a:xfrm>
            <a:off x="5457895" y="1873804"/>
            <a:ext cx="510540" cy="397031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0" y="4242486"/>
            <a:ext cx="5825067" cy="21244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01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1754" y="1468399"/>
            <a:ext cx="7924800" cy="2534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9597" y="1834133"/>
            <a:ext cx="56164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6000" dirty="0" smtClean="0">
                <a:solidFill>
                  <a:schemeClr val="bg1"/>
                </a:solidFill>
                <a:latin typeface="+mj-lt"/>
              </a:rPr>
              <a:t>The </a:t>
            </a:r>
          </a:p>
          <a:p>
            <a:pPr lvl="0"/>
            <a:r>
              <a:rPr lang="en-IE" sz="6000" dirty="0" smtClean="0">
                <a:solidFill>
                  <a:schemeClr val="bg1"/>
                </a:solidFill>
                <a:latin typeface="+mj-lt"/>
              </a:rPr>
              <a:t>EIC Accelerator </a:t>
            </a:r>
            <a:r>
              <a:rPr lang="en-IE" sz="6000" dirty="0" smtClean="0">
                <a:solidFill>
                  <a:srgbClr val="FFFFFF"/>
                </a:solidFill>
                <a:latin typeface="Segoe UI Semibold"/>
              </a:rPr>
              <a:t>Programme</a:t>
            </a:r>
            <a:endParaRPr lang="en-US" sz="6000" dirty="0">
              <a:solidFill>
                <a:srgbClr val="FFFFFF"/>
              </a:solidFill>
              <a:latin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9398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are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looking</a:t>
            </a:r>
            <a:r>
              <a:rPr lang="fr-BE" dirty="0" smtClean="0"/>
              <a:t> for?</a:t>
            </a:r>
            <a:endParaRPr lang="fr-B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95703"/>
              </p:ext>
            </p:extLst>
          </p:nvPr>
        </p:nvGraphicFramePr>
        <p:xfrm>
          <a:off x="403226" y="2376488"/>
          <a:ext cx="10616871" cy="3535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6" y="1234024"/>
            <a:ext cx="11045707" cy="1489721"/>
          </a:xfrm>
        </p:spPr>
        <p:txBody>
          <a:bodyPr/>
          <a:lstStyle/>
          <a:p>
            <a:r>
              <a:rPr lang="fr-BE" dirty="0" err="1" smtClean="0"/>
              <a:t>Who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apply</a:t>
            </a:r>
            <a:r>
              <a:rPr lang="fr-BE" dirty="0"/>
              <a:t>?</a:t>
            </a:r>
            <a:r>
              <a:rPr lang="fr-BE" dirty="0" smtClean="0"/>
              <a:t> (</a:t>
            </a:r>
            <a:r>
              <a:rPr lang="fr-BE" dirty="0" err="1" smtClean="0"/>
              <a:t>Eligibility</a:t>
            </a: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6" y="2665379"/>
            <a:ext cx="11045709" cy="3858638"/>
          </a:xfrm>
        </p:spPr>
        <p:txBody>
          <a:bodyPr/>
          <a:lstStyle/>
          <a:p>
            <a:pPr lvl="0"/>
            <a:r>
              <a:rPr lang="en-GB" sz="2000" b="1" dirty="0">
                <a:solidFill>
                  <a:schemeClr val="tx2"/>
                </a:solidFill>
              </a:rPr>
              <a:t>Single </a:t>
            </a:r>
            <a:r>
              <a:rPr lang="en-GB" sz="2000" dirty="0">
                <a:solidFill>
                  <a:schemeClr val="tx2"/>
                </a:solidFill>
              </a:rPr>
              <a:t>company classified as </a:t>
            </a:r>
            <a:r>
              <a:rPr lang="en-GB" sz="2000" b="1" dirty="0">
                <a:solidFill>
                  <a:schemeClr val="tx2"/>
                </a:solidFill>
              </a:rPr>
              <a:t>SME </a:t>
            </a:r>
            <a:r>
              <a:rPr lang="en-GB" sz="2000" dirty="0">
                <a:solidFill>
                  <a:schemeClr val="tx2"/>
                </a:solidFill>
              </a:rPr>
              <a:t>(or </a:t>
            </a:r>
            <a:r>
              <a:rPr lang="en-GB" sz="2000" b="1" dirty="0">
                <a:solidFill>
                  <a:schemeClr val="tx2"/>
                </a:solidFill>
              </a:rPr>
              <a:t>“small mid-cap” </a:t>
            </a:r>
            <a:r>
              <a:rPr lang="en-GB" sz="2000" dirty="0">
                <a:solidFill>
                  <a:schemeClr val="tx2"/>
                </a:solidFill>
              </a:rPr>
              <a:t>– up to 500 employees – for </a:t>
            </a:r>
            <a:r>
              <a:rPr lang="en-GB" sz="2000" b="1" dirty="0">
                <a:solidFill>
                  <a:schemeClr val="tx2"/>
                </a:solidFill>
              </a:rPr>
              <a:t>investment component only</a:t>
            </a:r>
            <a:r>
              <a:rPr lang="en-GB" sz="2000" dirty="0">
                <a:solidFill>
                  <a:schemeClr val="tx2"/>
                </a:solidFill>
              </a:rPr>
              <a:t>) established in EU Member State (MS) or Associated Country (AC)</a:t>
            </a:r>
            <a:endParaRPr lang="en-US" sz="2000" dirty="0"/>
          </a:p>
          <a:p>
            <a:pPr lvl="0"/>
            <a:r>
              <a:rPr lang="en-GB" sz="2000" dirty="0">
                <a:solidFill>
                  <a:schemeClr val="tx2"/>
                </a:solidFill>
              </a:rPr>
              <a:t>One or more </a:t>
            </a:r>
            <a:r>
              <a:rPr lang="en-GB" sz="2000" b="1" dirty="0">
                <a:solidFill>
                  <a:schemeClr val="tx2"/>
                </a:solidFill>
              </a:rPr>
              <a:t>natural persons </a:t>
            </a:r>
            <a:r>
              <a:rPr lang="en-GB" sz="2000" dirty="0">
                <a:solidFill>
                  <a:schemeClr val="tx2"/>
                </a:solidFill>
              </a:rPr>
              <a:t>or legal entities</a:t>
            </a:r>
            <a:endParaRPr lang="en-US" sz="2000" b="1" dirty="0"/>
          </a:p>
          <a:p>
            <a:pPr lvl="1"/>
            <a:r>
              <a:rPr lang="en-GB" sz="2000" b="1" i="1" dirty="0">
                <a:solidFill>
                  <a:schemeClr val="tx2"/>
                </a:solidFill>
              </a:rPr>
              <a:t>intending to establish </a:t>
            </a:r>
            <a:r>
              <a:rPr lang="en-GB" sz="2000" b="1" dirty="0">
                <a:solidFill>
                  <a:schemeClr val="tx2"/>
                </a:solidFill>
              </a:rPr>
              <a:t>an SME </a:t>
            </a:r>
            <a:r>
              <a:rPr lang="en-GB" sz="2000" dirty="0">
                <a:solidFill>
                  <a:schemeClr val="tx2"/>
                </a:solidFill>
              </a:rPr>
              <a:t>or a small mid-cap in a MS/AC </a:t>
            </a:r>
            <a:r>
              <a:rPr lang="en-GB" sz="2000" b="1" dirty="0">
                <a:solidFill>
                  <a:schemeClr val="tx2"/>
                </a:solidFill>
              </a:rPr>
              <a:t>by the time of signing the contract</a:t>
            </a:r>
            <a:endParaRPr lang="en-US" sz="2000" b="1" dirty="0"/>
          </a:p>
          <a:p>
            <a:pPr lvl="1"/>
            <a:r>
              <a:rPr lang="en-US" sz="2000" b="1" i="1" dirty="0">
                <a:solidFill>
                  <a:schemeClr val="tx2"/>
                </a:solidFill>
              </a:rPr>
              <a:t>intending to invest in </a:t>
            </a:r>
            <a:r>
              <a:rPr lang="en-US" sz="2000" b="1" dirty="0">
                <a:solidFill>
                  <a:schemeClr val="tx2"/>
                </a:solidFill>
              </a:rPr>
              <a:t>an SME </a:t>
            </a:r>
            <a:r>
              <a:rPr lang="en-US" sz="2000" dirty="0">
                <a:solidFill>
                  <a:schemeClr val="tx2"/>
                </a:solidFill>
              </a:rPr>
              <a:t>or small mid-cap in a MS/AC, who may submit the proposal on behalf of that SME or small mid-cap and who have a prior agreement with the company. Contract only with beneficiary company!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from a </a:t>
            </a:r>
            <a:r>
              <a:rPr lang="en-US" sz="2000" dirty="0">
                <a:solidFill>
                  <a:schemeClr val="tx2"/>
                </a:solidFill>
              </a:rPr>
              <a:t>(non-AC) </a:t>
            </a:r>
            <a:r>
              <a:rPr lang="en-US" sz="2000" b="1" dirty="0">
                <a:solidFill>
                  <a:schemeClr val="tx2"/>
                </a:solidFill>
              </a:rPr>
              <a:t>third country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b="1" i="1" dirty="0">
                <a:solidFill>
                  <a:schemeClr val="tx2"/>
                </a:solidFill>
              </a:rPr>
              <a:t>intending to establish or relocate an SME to a MS or AC </a:t>
            </a:r>
            <a:r>
              <a:rPr lang="en-US" sz="2000" b="1" dirty="0">
                <a:solidFill>
                  <a:schemeClr val="tx2"/>
                </a:solidFill>
              </a:rPr>
              <a:t>by the time of submitting a full application</a:t>
            </a:r>
            <a:r>
              <a:rPr lang="en-US" sz="2000" dirty="0">
                <a:solidFill>
                  <a:schemeClr val="tx2"/>
                </a:solidFill>
              </a:rPr>
              <a:t>. Company most prove effective establishment. Union interest needs to be </a:t>
            </a:r>
            <a:r>
              <a:rPr lang="en-US" sz="2000" dirty="0" smtClean="0">
                <a:solidFill>
                  <a:schemeClr val="tx2"/>
                </a:solidFill>
              </a:rPr>
              <a:t>met.</a:t>
            </a:r>
            <a:endParaRPr lang="en-US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063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support can you receive?</a:t>
            </a:r>
            <a:endParaRPr lang="fr-B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209479"/>
              </p:ext>
            </p:extLst>
          </p:nvPr>
        </p:nvGraphicFramePr>
        <p:xfrm>
          <a:off x="403226" y="2376488"/>
          <a:ext cx="10096608" cy="384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1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IC 2021">
      <a:dk1>
        <a:srgbClr val="2C2C2C"/>
      </a:dk1>
      <a:lt1>
        <a:srgbClr val="FFFFFF"/>
      </a:lt1>
      <a:dk2>
        <a:srgbClr val="5439A1"/>
      </a:dk2>
      <a:lt2>
        <a:srgbClr val="FFFFFF"/>
      </a:lt2>
      <a:accent1>
        <a:srgbClr val="003399"/>
      </a:accent1>
      <a:accent2>
        <a:srgbClr val="CC2F2F"/>
      </a:accent2>
      <a:accent3>
        <a:srgbClr val="B8B8B8"/>
      </a:accent3>
      <a:accent4>
        <a:srgbClr val="B7A8E0"/>
      </a:accent4>
      <a:accent5>
        <a:srgbClr val="ECAAAA"/>
      </a:accent5>
      <a:accent6>
        <a:srgbClr val="71A0FF"/>
      </a:accent6>
      <a:hlink>
        <a:srgbClr val="0563C1"/>
      </a:hlink>
      <a:folHlink>
        <a:srgbClr val="954F72"/>
      </a:folHlink>
    </a:clrScheme>
    <a:fontScheme name="EIC 202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E85B2BE3BD3647BE2DA2CC59FB041C" ma:contentTypeVersion="0" ma:contentTypeDescription="Create a new document." ma:contentTypeScope="" ma:versionID="d711310b2f5e31029c829207081c02d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FCFB88-F5DE-4560-AC5B-D8D6B7A1C2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083398-8A5B-4C85-987F-BB5E6DA8E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D67EF07-BB5D-4074-965A-293830718658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1692</Words>
  <Application>Microsoft Office PowerPoint</Application>
  <PresentationFormat>Widescreen</PresentationFormat>
  <Paragraphs>242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Calibri</vt:lpstr>
      <vt:lpstr>Segoe UI</vt:lpstr>
      <vt:lpstr>Segoe UI Semibold</vt:lpstr>
      <vt:lpstr>Segoe UI Semilight</vt:lpstr>
      <vt:lpstr>Wingdings</vt:lpstr>
      <vt:lpstr>Office Theme</vt:lpstr>
      <vt:lpstr>The role of the EIC (Accelerator) in nurturing Europe’s innovators</vt:lpstr>
      <vt:lpstr>Funding gap for scaling up highly innovative startups and SMEs</vt:lpstr>
      <vt:lpstr>Rationale for the European Innovation Council </vt:lpstr>
      <vt:lpstr>Part of the Horizon Europe programme (2021-27)</vt:lpstr>
      <vt:lpstr>EIC main instruments and characteristics </vt:lpstr>
      <vt:lpstr>PowerPoint Presentation</vt:lpstr>
      <vt:lpstr>What are we looking for?</vt:lpstr>
      <vt:lpstr>Who can apply? (Eligibility)</vt:lpstr>
      <vt:lpstr>What support can you receive?</vt:lpstr>
      <vt:lpstr>Investment component  Grant component</vt:lpstr>
      <vt:lpstr>Tailor-made services for all EIC beneficiaries</vt:lpstr>
      <vt:lpstr>The evaluation step by step</vt:lpstr>
      <vt:lpstr>Short application: your idea</vt:lpstr>
      <vt:lpstr>Short application: evaluation process</vt:lpstr>
      <vt:lpstr>Full proposal: your business plan</vt:lpstr>
      <vt:lpstr>Full proposal: remote evaluation process</vt:lpstr>
      <vt:lpstr>Interview: pitch your innovation</vt:lpstr>
      <vt:lpstr>Full proposal: remote evaluation process</vt:lpstr>
      <vt:lpstr>More information…</vt:lpstr>
      <vt:lpstr>PowerPoint Presentation</vt:lpstr>
      <vt:lpstr>Short application</vt:lpstr>
      <vt:lpstr>Full proposal</vt:lpstr>
      <vt:lpstr>Interview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VANBELLINGHEN Sandra (RTD)</dc:creator>
  <cp:lastModifiedBy>SCHMALTZ Cornelius (EISMEA)</cp:lastModifiedBy>
  <cp:revision>110</cp:revision>
  <dcterms:created xsi:type="dcterms:W3CDTF">2021-02-15T13:59:07Z</dcterms:created>
  <dcterms:modified xsi:type="dcterms:W3CDTF">2021-11-17T17:21:35Z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0x01010019E85B2BE3BD3647BE2DA2CC59FB041C</vt:lpwstr>
  </property>
</Properties>
</file>