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8" r:id="rId2"/>
  </p:sldMasterIdLst>
  <p:notesMasterIdLst>
    <p:notesMasterId r:id="rId15"/>
  </p:notesMasterIdLst>
  <p:sldIdLst>
    <p:sldId id="605" r:id="rId3"/>
    <p:sldId id="2147375840" r:id="rId4"/>
    <p:sldId id="2134807713" r:id="rId5"/>
    <p:sldId id="2147375832" r:id="rId6"/>
    <p:sldId id="2147375833" r:id="rId7"/>
    <p:sldId id="2147375834" r:id="rId8"/>
    <p:sldId id="2147375835" r:id="rId9"/>
    <p:sldId id="2147375836" r:id="rId10"/>
    <p:sldId id="2147375837" r:id="rId11"/>
    <p:sldId id="2147375838" r:id="rId12"/>
    <p:sldId id="2147375839" r:id="rId13"/>
    <p:sldId id="7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DCEBA8-784E-49D8-B59B-B860420113D2}">
          <p14:sldIdLst>
            <p14:sldId id="605"/>
            <p14:sldId id="2147375840"/>
            <p14:sldId id="2134807713"/>
            <p14:sldId id="2147375832"/>
            <p14:sldId id="2147375833"/>
            <p14:sldId id="2147375834"/>
            <p14:sldId id="2147375835"/>
            <p14:sldId id="2147375836"/>
            <p14:sldId id="2147375837"/>
            <p14:sldId id="2147375838"/>
            <p14:sldId id="2147375839"/>
            <p14:sldId id="794"/>
          </p14:sldIdLst>
        </p14:section>
      </p14:sectionLst>
    </p:ext>
    <p:ext uri="{EFAFB233-063F-42B5-8137-9DF3F51BA10A}">
      <p15:sldGuideLst xmlns:p15="http://schemas.microsoft.com/office/powerpoint/2012/main">
        <p15:guide id="1" orient="horz" pos="568">
          <p15:clr>
            <a:srgbClr val="A4A3A4"/>
          </p15:clr>
        </p15:guide>
        <p15:guide id="2" pos="576">
          <p15:clr>
            <a:srgbClr val="A4A3A4"/>
          </p15:clr>
        </p15:guide>
        <p15:guide id="3" orient="horz" pos="1853">
          <p15:clr>
            <a:srgbClr val="A4A3A4"/>
          </p15:clr>
        </p15:guide>
        <p15:guide id="4" pos="603">
          <p15:clr>
            <a:srgbClr val="A4A3A4"/>
          </p15:clr>
        </p15:guide>
        <p15:guide id="5" orient="horz" pos="994">
          <p15:clr>
            <a:srgbClr val="A4A3A4"/>
          </p15:clr>
        </p15:guide>
        <p15:guide id="6" pos="4464">
          <p15:clr>
            <a:srgbClr val="A4A3A4"/>
          </p15:clr>
        </p15:guide>
        <p15:guide id="7" orient="horz" pos="1350">
          <p15:clr>
            <a:srgbClr val="A4A3A4"/>
          </p15:clr>
        </p15:guide>
        <p15:guide id="8" orient="horz" pos="1072">
          <p15:clr>
            <a:srgbClr val="A4A3A4"/>
          </p15:clr>
        </p15:guide>
        <p15:guide id="9" pos="2891">
          <p15:clr>
            <a:srgbClr val="A4A3A4"/>
          </p15:clr>
        </p15:guide>
        <p15:guide id="10" pos="7472">
          <p15:clr>
            <a:srgbClr val="A4A3A4"/>
          </p15:clr>
        </p15:guide>
        <p15:guide id="11" pos="608">
          <p15:clr>
            <a:srgbClr val="A4A3A4"/>
          </p15:clr>
        </p15:guide>
        <p15:guide id="12" pos="4331">
          <p15:clr>
            <a:srgbClr val="A4A3A4"/>
          </p15:clr>
        </p15:guide>
        <p15:guide id="13" pos="791">
          <p15:clr>
            <a:srgbClr val="A4A3A4"/>
          </p15:clr>
        </p15:guide>
        <p15:guide id="14" pos="3320">
          <p15:clr>
            <a:srgbClr val="A4A3A4"/>
          </p15:clr>
        </p15:guide>
        <p15:guide id="15" pos="4172">
          <p15:clr>
            <a:srgbClr val="A4A3A4"/>
          </p15:clr>
        </p15:guide>
        <p15:guide id="16" orient="horz" pos="727">
          <p15:clr>
            <a:srgbClr val="A4A3A4"/>
          </p15:clr>
        </p15:guide>
        <p15:guide id="17" orient="horz" pos="4000">
          <p15:clr>
            <a:srgbClr val="A4A3A4"/>
          </p15:clr>
        </p15:guide>
        <p15:guide id="18" orient="horz" pos="4054">
          <p15:clr>
            <a:srgbClr val="A4A3A4"/>
          </p15:clr>
        </p15:guide>
        <p15:guide id="19" orient="horz" pos="3948">
          <p15:clr>
            <a:srgbClr val="A4A3A4"/>
          </p15:clr>
        </p15:guide>
        <p15:guide id="20" orient="horz" pos="450">
          <p15:clr>
            <a:srgbClr val="A4A3A4"/>
          </p15:clr>
        </p15:guide>
        <p15:guide id="21" pos="7267">
          <p15:clr>
            <a:srgbClr val="A4A3A4"/>
          </p15:clr>
        </p15:guide>
        <p15:guide id="22" orient="horz" pos="1807">
          <p15:clr>
            <a:srgbClr val="A4A3A4"/>
          </p15:clr>
        </p15:guide>
        <p15:guide id="23" orient="horz" pos="1155">
          <p15:clr>
            <a:srgbClr val="A4A3A4"/>
          </p15:clr>
        </p15:guide>
        <p15:guide id="24" pos="501">
          <p15:clr>
            <a:srgbClr val="A4A3A4"/>
          </p15:clr>
        </p15:guide>
        <p15:guide id="25" pos="3842">
          <p15:clr>
            <a:srgbClr val="A4A3A4"/>
          </p15:clr>
        </p15:guide>
        <p15:guide id="26" pos="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3F4B5-377C-4495-A693-767D0ED553DB}" v="11" dt="2022-10-25T07:19:07.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88905" autoAdjust="0"/>
  </p:normalViewPr>
  <p:slideViewPr>
    <p:cSldViewPr snapToGrid="0">
      <p:cViewPr varScale="1">
        <p:scale>
          <a:sx n="98" d="100"/>
          <a:sy n="98" d="100"/>
        </p:scale>
        <p:origin x="126" y="72"/>
      </p:cViewPr>
      <p:guideLst>
        <p:guide orient="horz" pos="568"/>
        <p:guide pos="576"/>
        <p:guide orient="horz" pos="1853"/>
        <p:guide pos="603"/>
        <p:guide orient="horz" pos="994"/>
        <p:guide pos="4464"/>
        <p:guide orient="horz" pos="1350"/>
        <p:guide orient="horz" pos="1072"/>
        <p:guide pos="2891"/>
        <p:guide pos="7472"/>
        <p:guide pos="608"/>
        <p:guide pos="4331"/>
        <p:guide pos="791"/>
        <p:guide pos="3320"/>
        <p:guide pos="4172"/>
        <p:guide orient="horz" pos="727"/>
        <p:guide orient="horz" pos="4000"/>
        <p:guide orient="horz" pos="4054"/>
        <p:guide orient="horz" pos="3948"/>
        <p:guide orient="horz" pos="450"/>
        <p:guide pos="7267"/>
        <p:guide orient="horz" pos="1807"/>
        <p:guide orient="horz" pos="1155"/>
        <p:guide pos="501"/>
        <p:guide pos="3842"/>
        <p:guide pos="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eo Baldan" userId="01685027-1d28-40b8-a0cb-caa8e814109f" providerId="ADAL" clId="{4A33F4B5-377C-4495-A693-767D0ED553DB}"/>
    <pc:docChg chg="custSel addSld delSld modSld sldOrd modSection">
      <pc:chgData name="Matteo Baldan" userId="01685027-1d28-40b8-a0cb-caa8e814109f" providerId="ADAL" clId="{4A33F4B5-377C-4495-A693-767D0ED553DB}" dt="2022-10-25T07:19:09.437" v="35" actId="27614"/>
      <pc:docMkLst>
        <pc:docMk/>
      </pc:docMkLst>
      <pc:sldChg chg="addSp delSp modSp mod">
        <pc:chgData name="Matteo Baldan" userId="01685027-1d28-40b8-a0cb-caa8e814109f" providerId="ADAL" clId="{4A33F4B5-377C-4495-A693-767D0ED553DB}" dt="2022-10-25T07:19:09.437" v="35" actId="27614"/>
        <pc:sldMkLst>
          <pc:docMk/>
          <pc:sldMk cId="2337589333" sldId="605"/>
        </pc:sldMkLst>
        <pc:spChg chg="add del mod">
          <ac:chgData name="Matteo Baldan" userId="01685027-1d28-40b8-a0cb-caa8e814109f" providerId="ADAL" clId="{4A33F4B5-377C-4495-A693-767D0ED553DB}" dt="2022-10-25T07:17:00.015" v="16" actId="478"/>
          <ac:spMkLst>
            <pc:docMk/>
            <pc:sldMk cId="2337589333" sldId="605"/>
            <ac:spMk id="3" creationId="{9EF675F6-0A95-3A56-9AFF-19182634649B}"/>
          </ac:spMkLst>
        </pc:spChg>
        <pc:spChg chg="add del mod">
          <ac:chgData name="Matteo Baldan" userId="01685027-1d28-40b8-a0cb-caa8e814109f" providerId="ADAL" clId="{4A33F4B5-377C-4495-A693-767D0ED553DB}" dt="2022-10-25T07:16:58.511" v="15" actId="478"/>
          <ac:spMkLst>
            <pc:docMk/>
            <pc:sldMk cId="2337589333" sldId="605"/>
            <ac:spMk id="5" creationId="{ED7C0961-5AB8-C11D-2229-B6479497304C}"/>
          </ac:spMkLst>
        </pc:spChg>
        <pc:spChg chg="del">
          <ac:chgData name="Matteo Baldan" userId="01685027-1d28-40b8-a0cb-caa8e814109f" providerId="ADAL" clId="{4A33F4B5-377C-4495-A693-767D0ED553DB}" dt="2022-10-25T07:16:55.420" v="13" actId="478"/>
          <ac:spMkLst>
            <pc:docMk/>
            <pc:sldMk cId="2337589333" sldId="605"/>
            <ac:spMk id="6" creationId="{00000000-0000-0000-0000-000000000000}"/>
          </ac:spMkLst>
        </pc:spChg>
        <pc:spChg chg="del">
          <ac:chgData name="Matteo Baldan" userId="01685027-1d28-40b8-a0cb-caa8e814109f" providerId="ADAL" clId="{4A33F4B5-377C-4495-A693-767D0ED553DB}" dt="2022-10-25T07:16:57.370" v="14" actId="478"/>
          <ac:spMkLst>
            <pc:docMk/>
            <pc:sldMk cId="2337589333" sldId="605"/>
            <ac:spMk id="7" creationId="{00000000-0000-0000-0000-000000000000}"/>
          </ac:spMkLst>
        </pc:spChg>
        <pc:spChg chg="del">
          <ac:chgData name="Matteo Baldan" userId="01685027-1d28-40b8-a0cb-caa8e814109f" providerId="ADAL" clId="{4A33F4B5-377C-4495-A693-767D0ED553DB}" dt="2022-10-25T07:16:52.080" v="12" actId="478"/>
          <ac:spMkLst>
            <pc:docMk/>
            <pc:sldMk cId="2337589333" sldId="605"/>
            <ac:spMk id="14" creationId="{00000000-0000-0000-0000-000000000000}"/>
          </ac:spMkLst>
        </pc:spChg>
        <pc:picChg chg="add del mod">
          <ac:chgData name="Matteo Baldan" userId="01685027-1d28-40b8-a0cb-caa8e814109f" providerId="ADAL" clId="{4A33F4B5-377C-4495-A693-767D0ED553DB}" dt="2022-10-25T07:17:41.823" v="19" actId="478"/>
          <ac:picMkLst>
            <pc:docMk/>
            <pc:sldMk cId="2337589333" sldId="605"/>
            <ac:picMk id="9" creationId="{BBFF66CF-9FA5-3562-C2A6-7992A3DE238D}"/>
          </ac:picMkLst>
        </pc:picChg>
        <pc:picChg chg="add del mod">
          <ac:chgData name="Matteo Baldan" userId="01685027-1d28-40b8-a0cb-caa8e814109f" providerId="ADAL" clId="{4A33F4B5-377C-4495-A693-767D0ED553DB}" dt="2022-10-25T07:17:49.647" v="23" actId="478"/>
          <ac:picMkLst>
            <pc:docMk/>
            <pc:sldMk cId="2337589333" sldId="605"/>
            <ac:picMk id="11" creationId="{ACD53627-BD35-C47F-6CC2-CBE72F7C17B5}"/>
          </ac:picMkLst>
        </pc:picChg>
        <pc:picChg chg="add del mod">
          <ac:chgData name="Matteo Baldan" userId="01685027-1d28-40b8-a0cb-caa8e814109f" providerId="ADAL" clId="{4A33F4B5-377C-4495-A693-767D0ED553DB}" dt="2022-10-25T07:18:05.718" v="27" actId="478"/>
          <ac:picMkLst>
            <pc:docMk/>
            <pc:sldMk cId="2337589333" sldId="605"/>
            <ac:picMk id="13" creationId="{2682D935-FFA4-A75D-398F-7E18C72AC941}"/>
          </ac:picMkLst>
        </pc:picChg>
        <pc:picChg chg="add del mod">
          <ac:chgData name="Matteo Baldan" userId="01685027-1d28-40b8-a0cb-caa8e814109f" providerId="ADAL" clId="{4A33F4B5-377C-4495-A693-767D0ED553DB}" dt="2022-10-25T07:18:24.463" v="33" actId="478"/>
          <ac:picMkLst>
            <pc:docMk/>
            <pc:sldMk cId="2337589333" sldId="605"/>
            <ac:picMk id="16" creationId="{D792C716-BA3F-CA4A-87DC-097E29A004D4}"/>
          </ac:picMkLst>
        </pc:picChg>
        <pc:picChg chg="add mod">
          <ac:chgData name="Matteo Baldan" userId="01685027-1d28-40b8-a0cb-caa8e814109f" providerId="ADAL" clId="{4A33F4B5-377C-4495-A693-767D0ED553DB}" dt="2022-10-25T07:19:09.437" v="35" actId="27614"/>
          <ac:picMkLst>
            <pc:docMk/>
            <pc:sldMk cId="2337589333" sldId="605"/>
            <ac:picMk id="18" creationId="{4505A72C-4AC5-3248-DD8D-2CD02E2736FC}"/>
          </ac:picMkLst>
        </pc:picChg>
      </pc:sldChg>
      <pc:sldChg chg="addSp modSp new del mod ord">
        <pc:chgData name="Matteo Baldan" userId="01685027-1d28-40b8-a0cb-caa8e814109f" providerId="ADAL" clId="{4A33F4B5-377C-4495-A693-767D0ED553DB}" dt="2022-10-25T07:16:44.452" v="10" actId="47"/>
        <pc:sldMkLst>
          <pc:docMk/>
          <pc:sldMk cId="1943291055" sldId="2147375840"/>
        </pc:sldMkLst>
        <pc:picChg chg="add mod">
          <ac:chgData name="Matteo Baldan" userId="01685027-1d28-40b8-a0cb-caa8e814109f" providerId="ADAL" clId="{4A33F4B5-377C-4495-A693-767D0ED553DB}" dt="2022-10-24T16:39:24.945" v="9" actId="14100"/>
          <ac:picMkLst>
            <pc:docMk/>
            <pc:sldMk cId="1943291055" sldId="2147375840"/>
            <ac:picMk id="6" creationId="{0DC3A192-1D26-CE25-BEA8-58B5B1B7F3AF}"/>
          </ac:picMkLst>
        </pc:picChg>
      </pc:sldChg>
      <pc:sldChg chg="new">
        <pc:chgData name="Matteo Baldan" userId="01685027-1d28-40b8-a0cb-caa8e814109f" providerId="ADAL" clId="{4A33F4B5-377C-4495-A693-767D0ED553DB}" dt="2022-10-25T07:16:46.154" v="11" actId="680"/>
        <pc:sldMkLst>
          <pc:docMk/>
          <pc:sldMk cId="2460256000" sldId="21473758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7A57A-8287-4318-80F7-BF89A5F96866}"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267B3-2CAD-4BD5-9A71-81491139D1B6}" type="slidenum">
              <a:rPr lang="en-GB" smtClean="0"/>
              <a:t>‹#›</a:t>
            </a:fld>
            <a:endParaRPr lang="en-GB"/>
          </a:p>
        </p:txBody>
      </p:sp>
    </p:spTree>
    <p:extLst>
      <p:ext uri="{BB962C8B-B14F-4D97-AF65-F5344CB8AC3E}">
        <p14:creationId xmlns:p14="http://schemas.microsoft.com/office/powerpoint/2010/main" val="159636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800" b="0" i="0" u="none" strike="noStrike" baseline="0" dirty="0">
              <a:solidFill>
                <a:srgbClr val="000000"/>
              </a:solidFill>
              <a:latin typeface="Arial" panose="020B0604020202020204" pitchFamily="34" charset="0"/>
            </a:endParaRPr>
          </a:p>
          <a:p>
            <a:r>
              <a:rPr lang="en-SG" sz="1800" b="0" i="0" u="none" strike="noStrike" baseline="0" dirty="0">
                <a:solidFill>
                  <a:srgbClr val="000000"/>
                </a:solidFill>
                <a:latin typeface="Arial" panose="020B0604020202020204" pitchFamily="34" charset="0"/>
              </a:rPr>
              <a:t>	</a:t>
            </a:r>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A0586-B9BE-4EBD-BD77-0CA272710D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611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2.svg"/><Relationship Id="rId7"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4.svg"/><Relationship Id="rId7"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4.svg"/><Relationship Id="rId7"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Master" Target="../slideMasters/slideMaster2.xml"/><Relationship Id="rId6" Type="http://schemas.openxmlformats.org/officeDocument/2006/relationships/image" Target="../media/image47.png"/><Relationship Id="rId5" Type="http://schemas.microsoft.com/office/2007/relationships/hdphoto" Target="../media/hdphoto4.wdp"/><Relationship Id="rId4" Type="http://schemas.openxmlformats.org/officeDocument/2006/relationships/image" Target="../media/image55.png"/><Relationship Id="rId9" Type="http://schemas.openxmlformats.org/officeDocument/2006/relationships/image" Target="../media/image5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7.svg"/><Relationship Id="rId7" Type="http://schemas.openxmlformats.org/officeDocument/2006/relationships/image" Target="../media/image48.png"/><Relationship Id="rId2" Type="http://schemas.openxmlformats.org/officeDocument/2006/relationships/image" Target="../media/image56.png"/><Relationship Id="rId1" Type="http://schemas.openxmlformats.org/officeDocument/2006/relationships/slideMaster" Target="../slideMasters/slideMaster2.xml"/><Relationship Id="rId6" Type="http://schemas.openxmlformats.org/officeDocument/2006/relationships/image" Target="../media/image47.png"/><Relationship Id="rId5" Type="http://schemas.microsoft.com/office/2007/relationships/hdphoto" Target="../media/hdphoto4.wdp"/><Relationship Id="rId4" Type="http://schemas.openxmlformats.org/officeDocument/2006/relationships/image" Target="../media/image55.png"/><Relationship Id="rId9" Type="http://schemas.openxmlformats.org/officeDocument/2006/relationships/image" Target="../media/image5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9.svg"/><Relationship Id="rId7" Type="http://schemas.openxmlformats.org/officeDocument/2006/relationships/image" Target="../media/image50.png"/><Relationship Id="rId2" Type="http://schemas.openxmlformats.org/officeDocument/2006/relationships/image" Target="../media/image58.png"/><Relationship Id="rId1" Type="http://schemas.openxmlformats.org/officeDocument/2006/relationships/slideMaster" Target="../slideMasters/slideMaster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4.svg"/><Relationship Id="rId4" Type="http://schemas.openxmlformats.org/officeDocument/2006/relationships/image" Target="../media/image6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2.xml"/><Relationship Id="rId4" Type="http://schemas.openxmlformats.org/officeDocument/2006/relationships/image" Target="../media/image6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9.png"/><Relationship Id="rId7"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9.svg"/><Relationship Id="rId4" Type="http://schemas.microsoft.com/office/2007/relationships/hdphoto" Target="../media/hdphoto5.wdp"/><Relationship Id="rId9" Type="http://schemas.openxmlformats.org/officeDocument/2006/relationships/image" Target="../media/image3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Master" Target="../slideMasters/slideMaster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Master" Target="../slideMasters/slideMaster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3.png"/><Relationship Id="rId2" Type="http://schemas.openxmlformats.org/officeDocument/2006/relationships/image" Target="../media/image84.png"/><Relationship Id="rId1" Type="http://schemas.openxmlformats.org/officeDocument/2006/relationships/slideMaster" Target="../slideMasters/slideMaster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image" Target="../media/image85.jpg"/><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Cover - 2 (ES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99A9C0-30EB-4551-92D2-CB3A7D42FD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extBox 25"/>
          <p:cNvSpPr txBox="1"/>
          <p:nvPr/>
        </p:nvSpPr>
        <p:spPr>
          <a:xfrm>
            <a:off x="13445067" y="6832601"/>
            <a:ext cx="184731" cy="461665"/>
          </a:xfrm>
          <a:prstGeom prst="rect">
            <a:avLst/>
          </a:prstGeom>
          <a:noFill/>
        </p:spPr>
        <p:txBody>
          <a:bodyPr wrap="none" rtlCol="0">
            <a:spAutoFit/>
          </a:bodyPr>
          <a:lstStyle/>
          <a:p>
            <a:endParaRPr lang="en-US" sz="2400" dirty="0"/>
          </a:p>
        </p:txBody>
      </p:sp>
      <p:sp>
        <p:nvSpPr>
          <p:cNvPr id="13" name="TextBox 12"/>
          <p:cNvSpPr txBox="1"/>
          <p:nvPr/>
        </p:nvSpPr>
        <p:spPr>
          <a:xfrm>
            <a:off x="719667" y="7586134"/>
            <a:ext cx="184731" cy="461665"/>
          </a:xfrm>
          <a:prstGeom prst="rect">
            <a:avLst/>
          </a:prstGeom>
          <a:noFill/>
        </p:spPr>
        <p:txBody>
          <a:bodyPr wrap="none" rtlCol="0">
            <a:spAutoFit/>
          </a:bodyPr>
          <a:lstStyle/>
          <a:p>
            <a:endParaRPr lang="en-US" sz="2400" dirty="0"/>
          </a:p>
        </p:txBody>
      </p:sp>
      <p:sp>
        <p:nvSpPr>
          <p:cNvPr id="15" name="Text Placeholder 12"/>
          <p:cNvSpPr>
            <a:spLocks noGrp="1"/>
          </p:cNvSpPr>
          <p:nvPr>
            <p:ph type="body" sz="quarter" idx="10" hasCustomPrompt="1"/>
          </p:nvPr>
        </p:nvSpPr>
        <p:spPr>
          <a:xfrm>
            <a:off x="812713" y="3511192"/>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867" b="0" baseline="0">
                <a:solidFill>
                  <a:srgbClr val="404040"/>
                </a:solidFill>
                <a:latin typeface="Arial"/>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dirty="0"/>
              <a:t>Presenter’s Name (Arial 14pt)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dirty="0"/>
              <a:t>Division Name (Arial 14pt)</a:t>
            </a:r>
          </a:p>
          <a:p>
            <a:pPr lvl="0"/>
            <a:endParaRPr lang="en-US" dirty="0"/>
          </a:p>
        </p:txBody>
      </p:sp>
      <p:sp>
        <p:nvSpPr>
          <p:cNvPr id="16" name="Text Placeholder 19"/>
          <p:cNvSpPr>
            <a:spLocks noGrp="1"/>
          </p:cNvSpPr>
          <p:nvPr>
            <p:ph type="body" sz="quarter" idx="12" hasCustomPrompt="1"/>
          </p:nvPr>
        </p:nvSpPr>
        <p:spPr>
          <a:xfrm>
            <a:off x="812713" y="4366408"/>
            <a:ext cx="4919408" cy="288000"/>
          </a:xfrm>
          <a:prstGeom prst="rect">
            <a:avLst/>
          </a:prstGeom>
        </p:spPr>
        <p:txBody>
          <a:bodyPr>
            <a:noAutofit/>
          </a:bodyPr>
          <a:lstStyle>
            <a:lvl1pPr marL="457189" indent="-457189">
              <a:buNone/>
              <a:defRPr lang="en-US" sz="1400" b="0" kern="1200" baseline="0" dirty="0">
                <a:solidFill>
                  <a:srgbClr val="404040"/>
                </a:solidFill>
                <a:latin typeface="Arial"/>
                <a:ea typeface="+mn-ea"/>
                <a:cs typeface="Arial"/>
              </a:defRPr>
            </a:lvl1pPr>
          </a:lstStyle>
          <a:p>
            <a:pPr marL="0" lvl="0" indent="0" algn="l" defTabSz="609585" rtl="0" eaLnBrk="1" latinLnBrk="0" hangingPunct="1">
              <a:spcBef>
                <a:spcPct val="20000"/>
              </a:spcBef>
            </a:pPr>
            <a:r>
              <a:rPr lang="en-US" dirty="0"/>
              <a:t>Day month year (Arial 10.5pt)</a:t>
            </a:r>
          </a:p>
        </p:txBody>
      </p:sp>
      <p:sp>
        <p:nvSpPr>
          <p:cNvPr id="17" name="Title 1"/>
          <p:cNvSpPr>
            <a:spLocks noGrp="1"/>
          </p:cNvSpPr>
          <p:nvPr>
            <p:ph type="ctrTitle" hasCustomPrompt="1"/>
          </p:nvPr>
        </p:nvSpPr>
        <p:spPr>
          <a:xfrm>
            <a:off x="812432" y="1166891"/>
            <a:ext cx="6696039" cy="2341230"/>
          </a:xfrm>
          <a:prstGeom prst="rect">
            <a:avLst/>
          </a:prstGeom>
        </p:spPr>
        <p:txBody>
          <a:bodyPr>
            <a:normAutofit/>
          </a:bodyPr>
          <a:lstStyle>
            <a:lvl1pPr algn="l">
              <a:lnSpc>
                <a:spcPct val="100000"/>
              </a:lnSpc>
              <a:defRPr sz="4800" b="1">
                <a:solidFill>
                  <a:srgbClr val="404040"/>
                </a:solidFill>
                <a:latin typeface="Arial"/>
                <a:cs typeface="Arial"/>
              </a:defRPr>
            </a:lvl1pPr>
          </a:lstStyle>
          <a:p>
            <a:r>
              <a:rPr lang="en-US" dirty="0"/>
              <a:t>Title</a:t>
            </a:r>
            <a:br>
              <a:rPr lang="en-US" dirty="0"/>
            </a:br>
            <a:r>
              <a:rPr lang="en-US" dirty="0"/>
              <a:t>(Arial Bold 48pt)</a:t>
            </a:r>
          </a:p>
        </p:txBody>
      </p:sp>
      <p:grpSp>
        <p:nvGrpSpPr>
          <p:cNvPr id="25" name="Group 24">
            <a:extLst>
              <a:ext uri="{FF2B5EF4-FFF2-40B4-BE49-F238E27FC236}">
                <a16:creationId xmlns:a16="http://schemas.microsoft.com/office/drawing/2014/main" id="{DDFC5FF9-4CD7-4B1F-8548-FF04B43BD875}"/>
              </a:ext>
            </a:extLst>
          </p:cNvPr>
          <p:cNvGrpSpPr/>
          <p:nvPr/>
        </p:nvGrpSpPr>
        <p:grpSpPr>
          <a:xfrm>
            <a:off x="811877" y="6385769"/>
            <a:ext cx="2617794" cy="210463"/>
            <a:chOff x="9100092" y="6365449"/>
            <a:chExt cx="2617794" cy="210463"/>
          </a:xfrm>
        </p:grpSpPr>
        <p:pic>
          <p:nvPicPr>
            <p:cNvPr id="27" name="Picture 26" descr="ESG Powerpoint_V5-09.png">
              <a:extLst>
                <a:ext uri="{FF2B5EF4-FFF2-40B4-BE49-F238E27FC236}">
                  <a16:creationId xmlns:a16="http://schemas.microsoft.com/office/drawing/2014/main" id="{E3191A55-DC16-48E0-979B-B93BC7B99B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28" name="Picture 27" descr="ESG Powerpoint_V6-16.png">
              <a:extLst>
                <a:ext uri="{FF2B5EF4-FFF2-40B4-BE49-F238E27FC236}">
                  <a16:creationId xmlns:a16="http://schemas.microsoft.com/office/drawing/2014/main" id="{B087D6BA-BF6C-45A8-85FD-4B62FBEFC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pic>
        <p:nvPicPr>
          <p:cNvPr id="12" name="Picture 11" descr="ESG Powerpoint_V6-10.png">
            <a:extLst>
              <a:ext uri="{FF2B5EF4-FFF2-40B4-BE49-F238E27FC236}">
                <a16:creationId xmlns:a16="http://schemas.microsoft.com/office/drawing/2014/main" id="{8494ACF1-EE76-4366-B07A-5696977C00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8064" y="609422"/>
            <a:ext cx="1973932" cy="660578"/>
          </a:xfrm>
          <a:prstGeom prst="rect">
            <a:avLst/>
          </a:prstGeom>
        </p:spPr>
      </p:pic>
      <p:sp>
        <p:nvSpPr>
          <p:cNvPr id="14" name="TextBox 13">
            <a:extLst>
              <a:ext uri="{FF2B5EF4-FFF2-40B4-BE49-F238E27FC236}">
                <a16:creationId xmlns:a16="http://schemas.microsoft.com/office/drawing/2014/main" id="{2C7D5263-FB07-46F1-BED8-E24DAFCADD48}"/>
              </a:ext>
            </a:extLst>
          </p:cNvPr>
          <p:cNvSpPr txBox="1"/>
          <p:nvPr/>
        </p:nvSpPr>
        <p:spPr>
          <a:xfrm>
            <a:off x="3647728" y="6393505"/>
            <a:ext cx="7194880" cy="194990"/>
          </a:xfrm>
          <a:prstGeom prst="rect">
            <a:avLst/>
          </a:prstGeom>
          <a:noFill/>
        </p:spPr>
        <p:txBody>
          <a:bodyPr wrap="square" rtlCol="0">
            <a:spAutoFit/>
          </a:bodyPr>
          <a:lstStyle/>
          <a:p>
            <a:pPr algn="l"/>
            <a:r>
              <a:rPr lang="en-US" sz="667" dirty="0">
                <a:solidFill>
                  <a:schemeClr val="tx1">
                    <a:lumMod val="75000"/>
                    <a:lumOff val="25000"/>
                  </a:schemeClr>
                </a:solidFill>
                <a:latin typeface="Arial"/>
                <a:cs typeface="Arial"/>
              </a:rPr>
              <a:t>This material may contain confidential and/or official information. The terms and conditions governing its use can be found at www.enterprisesg.gov.sg/Terms-of-Use.</a:t>
            </a:r>
          </a:p>
        </p:txBody>
      </p:sp>
    </p:spTree>
    <p:extLst>
      <p:ext uri="{BB962C8B-B14F-4D97-AF65-F5344CB8AC3E}">
        <p14:creationId xmlns:p14="http://schemas.microsoft.com/office/powerpoint/2010/main" val="149868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C5CCF-B3EF-4F8F-B6A0-81BB80F6A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120647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Business meet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5576A1-3324-43C0-9B24-1B58E052584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rgbClr val="E7131A"/>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lumMod val="6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2" name="Picture 11" descr="ESG Powerpoint_V5-11.png">
            <a:extLst>
              <a:ext uri="{FF2B5EF4-FFF2-40B4-BE49-F238E27FC236}">
                <a16:creationId xmlns:a16="http://schemas.microsoft.com/office/drawing/2014/main" id="{3FD7843A-A9B4-4178-9D28-06FDAC95A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68" y="6299200"/>
            <a:ext cx="964420" cy="295676"/>
          </a:xfrm>
          <a:prstGeom prst="rect">
            <a:avLst/>
          </a:prstGeom>
        </p:spPr>
      </p:pic>
      <p:grpSp>
        <p:nvGrpSpPr>
          <p:cNvPr id="13" name="Group 12">
            <a:extLst>
              <a:ext uri="{FF2B5EF4-FFF2-40B4-BE49-F238E27FC236}">
                <a16:creationId xmlns:a16="http://schemas.microsoft.com/office/drawing/2014/main" id="{757EA13B-58C6-4223-A8D6-15379C4D6049}"/>
              </a:ext>
            </a:extLst>
          </p:cNvPr>
          <p:cNvGrpSpPr/>
          <p:nvPr/>
        </p:nvGrpSpPr>
        <p:grpSpPr>
          <a:xfrm>
            <a:off x="2255940" y="6385769"/>
            <a:ext cx="2617794" cy="210463"/>
            <a:chOff x="9100092" y="6365449"/>
            <a:chExt cx="2617794" cy="210463"/>
          </a:xfrm>
        </p:grpSpPr>
        <p:pic>
          <p:nvPicPr>
            <p:cNvPr id="14" name="Picture 13" descr="ESG Powerpoint_V5-09.png">
              <a:extLst>
                <a:ext uri="{FF2B5EF4-FFF2-40B4-BE49-F238E27FC236}">
                  <a16:creationId xmlns:a16="http://schemas.microsoft.com/office/drawing/2014/main" id="{E5FFCEE1-23E1-4665-9054-D6C3F219D5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7" name="Picture 16" descr="ESG Powerpoint_V6-16.png">
              <a:extLst>
                <a:ext uri="{FF2B5EF4-FFF2-40B4-BE49-F238E27FC236}">
                  <a16:creationId xmlns:a16="http://schemas.microsoft.com/office/drawing/2014/main" id="{DDA43670-8915-4D32-AE6E-E870AED5AB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386593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Business Meeting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9CA112-B987-4878-A7EA-05172829AF3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rgbClr val="E7131A"/>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lumMod val="6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2" name="Picture 11" descr="ESG Powerpoint_V5-11.png">
            <a:extLst>
              <a:ext uri="{FF2B5EF4-FFF2-40B4-BE49-F238E27FC236}">
                <a16:creationId xmlns:a16="http://schemas.microsoft.com/office/drawing/2014/main" id="{BAE5E358-B743-4DBE-AE37-A592D6CD8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68" y="6299200"/>
            <a:ext cx="964420" cy="295676"/>
          </a:xfrm>
          <a:prstGeom prst="rect">
            <a:avLst/>
          </a:prstGeom>
        </p:spPr>
      </p:pic>
      <p:grpSp>
        <p:nvGrpSpPr>
          <p:cNvPr id="13" name="Group 12">
            <a:extLst>
              <a:ext uri="{FF2B5EF4-FFF2-40B4-BE49-F238E27FC236}">
                <a16:creationId xmlns:a16="http://schemas.microsoft.com/office/drawing/2014/main" id="{1D4479CD-7A6F-4809-8F03-E9B78772139F}"/>
              </a:ext>
            </a:extLst>
          </p:cNvPr>
          <p:cNvGrpSpPr/>
          <p:nvPr/>
        </p:nvGrpSpPr>
        <p:grpSpPr>
          <a:xfrm>
            <a:off x="2255940" y="6385769"/>
            <a:ext cx="2617794" cy="210463"/>
            <a:chOff x="9100092" y="6365449"/>
            <a:chExt cx="2617794" cy="210463"/>
          </a:xfrm>
        </p:grpSpPr>
        <p:pic>
          <p:nvPicPr>
            <p:cNvPr id="14" name="Picture 13" descr="ESG Powerpoint_V5-09.png">
              <a:extLst>
                <a:ext uri="{FF2B5EF4-FFF2-40B4-BE49-F238E27FC236}">
                  <a16:creationId xmlns:a16="http://schemas.microsoft.com/office/drawing/2014/main" id="{92DBA109-CA54-45CA-A42F-50E5AF49A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7" name="Picture 16" descr="ESG Powerpoint_V6-16.png">
              <a:extLst>
                <a:ext uri="{FF2B5EF4-FFF2-40B4-BE49-F238E27FC236}">
                  <a16:creationId xmlns:a16="http://schemas.microsoft.com/office/drawing/2014/main" id="{AFBACED4-F42C-4B02-B582-FA274D7120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234352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Business Meeting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803D8-30CE-45C3-981C-5729E4B6D0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rgbClr val="E7131A"/>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lumMod val="6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2" name="Picture 11" descr="ESG Powerpoint_V5-11.png">
            <a:extLst>
              <a:ext uri="{FF2B5EF4-FFF2-40B4-BE49-F238E27FC236}">
                <a16:creationId xmlns:a16="http://schemas.microsoft.com/office/drawing/2014/main" id="{D9A9FB4D-591F-4225-BDC2-6994B362D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68" y="6299200"/>
            <a:ext cx="964420" cy="295676"/>
          </a:xfrm>
          <a:prstGeom prst="rect">
            <a:avLst/>
          </a:prstGeom>
        </p:spPr>
      </p:pic>
      <p:grpSp>
        <p:nvGrpSpPr>
          <p:cNvPr id="13" name="Group 12">
            <a:extLst>
              <a:ext uri="{FF2B5EF4-FFF2-40B4-BE49-F238E27FC236}">
                <a16:creationId xmlns:a16="http://schemas.microsoft.com/office/drawing/2014/main" id="{67BC8201-E15D-4C82-86E3-FD380ECAF661}"/>
              </a:ext>
            </a:extLst>
          </p:cNvPr>
          <p:cNvGrpSpPr/>
          <p:nvPr/>
        </p:nvGrpSpPr>
        <p:grpSpPr>
          <a:xfrm>
            <a:off x="2255940" y="6385769"/>
            <a:ext cx="2617794" cy="210463"/>
            <a:chOff x="9100092" y="6365449"/>
            <a:chExt cx="2617794" cy="210463"/>
          </a:xfrm>
        </p:grpSpPr>
        <p:pic>
          <p:nvPicPr>
            <p:cNvPr id="14" name="Picture 13" descr="ESG Powerpoint_V5-09.png">
              <a:extLst>
                <a:ext uri="{FF2B5EF4-FFF2-40B4-BE49-F238E27FC236}">
                  <a16:creationId xmlns:a16="http://schemas.microsoft.com/office/drawing/2014/main" id="{ABCB6DAD-A914-424D-B5F7-2038704631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7" name="Picture 16" descr="ESG Powerpoint_V6-16.png">
              <a:extLst>
                <a:ext uri="{FF2B5EF4-FFF2-40B4-BE49-F238E27FC236}">
                  <a16:creationId xmlns:a16="http://schemas.microsoft.com/office/drawing/2014/main" id="{FE052B63-22BA-4B43-8371-30CF5609AB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96734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Business Meeting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0C174-8B98-440D-9D4A-D97383D6AD9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rgbClr val="E7131A"/>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lumMod val="6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2" name="Picture 11" descr="ESG Powerpoint_V5-11.png">
            <a:extLst>
              <a:ext uri="{FF2B5EF4-FFF2-40B4-BE49-F238E27FC236}">
                <a16:creationId xmlns:a16="http://schemas.microsoft.com/office/drawing/2014/main" id="{36BD8C4E-4DCE-46C8-8BDB-0CCB2FCF45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68" y="6299200"/>
            <a:ext cx="964420" cy="295676"/>
          </a:xfrm>
          <a:prstGeom prst="rect">
            <a:avLst/>
          </a:prstGeom>
        </p:spPr>
      </p:pic>
      <p:grpSp>
        <p:nvGrpSpPr>
          <p:cNvPr id="13" name="Group 12">
            <a:extLst>
              <a:ext uri="{FF2B5EF4-FFF2-40B4-BE49-F238E27FC236}">
                <a16:creationId xmlns:a16="http://schemas.microsoft.com/office/drawing/2014/main" id="{AD42B8F1-6009-4F75-A37C-2F7BAB19F444}"/>
              </a:ext>
            </a:extLst>
          </p:cNvPr>
          <p:cNvGrpSpPr/>
          <p:nvPr/>
        </p:nvGrpSpPr>
        <p:grpSpPr>
          <a:xfrm>
            <a:off x="2255940" y="6385769"/>
            <a:ext cx="2617794" cy="210463"/>
            <a:chOff x="9100092" y="6365449"/>
            <a:chExt cx="2617794" cy="210463"/>
          </a:xfrm>
        </p:grpSpPr>
        <p:pic>
          <p:nvPicPr>
            <p:cNvPr id="14" name="Picture 13" descr="ESG Powerpoint_V5-09.png">
              <a:extLst>
                <a:ext uri="{FF2B5EF4-FFF2-40B4-BE49-F238E27FC236}">
                  <a16:creationId xmlns:a16="http://schemas.microsoft.com/office/drawing/2014/main" id="{430AE981-A94B-4B44-AD61-4427E0A065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7" name="Picture 16" descr="ESG Powerpoint_V6-16.png">
              <a:extLst>
                <a:ext uri="{FF2B5EF4-FFF2-40B4-BE49-F238E27FC236}">
                  <a16:creationId xmlns:a16="http://schemas.microsoft.com/office/drawing/2014/main" id="{A27594A6-0F5B-4DA6-BC3D-797BDF6695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2124011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80592" y="365125"/>
            <a:ext cx="11232032" cy="1325563"/>
          </a:xfrm>
          <a:prstGeom prst="rect">
            <a:avLst/>
          </a:prstGeom>
        </p:spPr>
        <p:txBody>
          <a:bodyPr vert="horz" lIns="91440" tIns="45720" rIns="91440" bIns="45720" rtlCol="0" anchor="ctr">
            <a:normAutofit/>
          </a:bodyPr>
          <a:lstStyle/>
          <a:p>
            <a:r>
              <a:rPr lang="en-US"/>
              <a:t>Click to edit Master title style</a:t>
            </a:r>
            <a:endParaRPr lang="en-SG" dirty="0"/>
          </a:p>
        </p:txBody>
      </p:sp>
      <p:sp>
        <p:nvSpPr>
          <p:cNvPr id="17" name="Text Placeholder 2"/>
          <p:cNvSpPr>
            <a:spLocks noGrp="1"/>
          </p:cNvSpPr>
          <p:nvPr>
            <p:ph idx="1"/>
          </p:nvPr>
        </p:nvSpPr>
        <p:spPr>
          <a:xfrm>
            <a:off x="480592" y="1772816"/>
            <a:ext cx="11232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Arial"/>
                <a:cs typeface="Arial"/>
              </a:defRPr>
            </a:lvl1pPr>
          </a:lstStyle>
          <a:p>
            <a:fld id="{DAE6BD08-8634-4431-9369-9DC07895A70E}" type="slidenum">
              <a:rPr lang="en-SG" smtClean="0"/>
              <a:pPr/>
              <a:t>‹#›</a:t>
            </a:fld>
            <a:endParaRPr lang="en-SG" dirty="0"/>
          </a:p>
        </p:txBody>
      </p:sp>
    </p:spTree>
    <p:extLst>
      <p:ext uri="{BB962C8B-B14F-4D97-AF65-F5344CB8AC3E}">
        <p14:creationId xmlns:p14="http://schemas.microsoft.com/office/powerpoint/2010/main" val="361227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6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End pag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p:cNvSpPr txBox="1"/>
          <p:nvPr/>
        </p:nvSpPr>
        <p:spPr>
          <a:xfrm>
            <a:off x="689874" y="6391897"/>
            <a:ext cx="4019049" cy="297646"/>
          </a:xfrm>
          <a:prstGeom prst="rect">
            <a:avLst/>
          </a:prstGeom>
          <a:noFill/>
        </p:spPr>
        <p:txBody>
          <a:bodyPr wrap="none" rtlCol="0">
            <a:spAutoFit/>
          </a:bodyPr>
          <a:lstStyle/>
          <a:p>
            <a:pPr algn="l"/>
            <a:r>
              <a:rPr lang="en-US" sz="667" dirty="0">
                <a:solidFill>
                  <a:schemeClr val="bg1"/>
                </a:solidFill>
                <a:latin typeface="Arial"/>
                <a:cs typeface="Arial"/>
              </a:rPr>
              <a:t>This material may contain confidential and/or official information. </a:t>
            </a:r>
          </a:p>
          <a:p>
            <a:pPr algn="l"/>
            <a:r>
              <a:rPr lang="en-US" sz="667" dirty="0">
                <a:solidFill>
                  <a:schemeClr val="bg1"/>
                </a:solidFill>
                <a:latin typeface="Arial"/>
                <a:cs typeface="Arial"/>
              </a:rPr>
              <a:t>The terms and conditions governing its use can be found at www.enterprisesg.gov.sg/Terms-of-Use.</a:t>
            </a:r>
          </a:p>
        </p:txBody>
      </p:sp>
      <p:sp>
        <p:nvSpPr>
          <p:cNvPr id="9" name="Title 1">
            <a:extLst>
              <a:ext uri="{FF2B5EF4-FFF2-40B4-BE49-F238E27FC236}">
                <a16:creationId xmlns:a16="http://schemas.microsoft.com/office/drawing/2014/main" id="{D83A71DC-AEE8-41A2-A2D4-CDA3C6753C6D}"/>
              </a:ext>
            </a:extLst>
          </p:cNvPr>
          <p:cNvSpPr>
            <a:spLocks noGrp="1"/>
          </p:cNvSpPr>
          <p:nvPr/>
        </p:nvSpPr>
        <p:spPr>
          <a:xfrm>
            <a:off x="5995378" y="1809706"/>
            <a:ext cx="3275771" cy="678709"/>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4800" dirty="0">
                <a:solidFill>
                  <a:schemeClr val="tx1">
                    <a:lumMod val="75000"/>
                    <a:lumOff val="25000"/>
                  </a:schemeClr>
                </a:solidFill>
              </a:rPr>
              <a:t>Thank You</a:t>
            </a:r>
          </a:p>
        </p:txBody>
      </p:sp>
      <p:pic>
        <p:nvPicPr>
          <p:cNvPr id="11" name="Picture 10" descr="ESG Powerpoint_V6-14.png">
            <a:extLst>
              <a:ext uri="{FF2B5EF4-FFF2-40B4-BE49-F238E27FC236}">
                <a16:creationId xmlns:a16="http://schemas.microsoft.com/office/drawing/2014/main" id="{7E30B6E7-99BF-441B-97E0-6C2E4EFC9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3077" y="2629555"/>
            <a:ext cx="767228" cy="215999"/>
          </a:xfrm>
          <a:prstGeom prst="rect">
            <a:avLst/>
          </a:prstGeom>
        </p:spPr>
      </p:pic>
      <p:pic>
        <p:nvPicPr>
          <p:cNvPr id="13" name="Picture 12" descr="ESG Powerpoint_V6-1-16.png">
            <a:extLst>
              <a:ext uri="{FF2B5EF4-FFF2-40B4-BE49-F238E27FC236}">
                <a16:creationId xmlns:a16="http://schemas.microsoft.com/office/drawing/2014/main" id="{E24EE716-8FD3-4A63-9D2F-4E42E0897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0156" y="2623852"/>
            <a:ext cx="2085490" cy="216921"/>
          </a:xfrm>
          <a:prstGeom prst="rect">
            <a:avLst/>
          </a:prstGeom>
        </p:spPr>
      </p:pic>
      <p:cxnSp>
        <p:nvCxnSpPr>
          <p:cNvPr id="17" name="Straight Connector 16">
            <a:extLst>
              <a:ext uri="{FF2B5EF4-FFF2-40B4-BE49-F238E27FC236}">
                <a16:creationId xmlns:a16="http://schemas.microsoft.com/office/drawing/2014/main" id="{4877D9B8-796A-4835-9AC5-78B2D878AC2E}"/>
              </a:ext>
            </a:extLst>
          </p:cNvPr>
          <p:cNvCxnSpPr>
            <a:cxnSpLocks/>
          </p:cNvCxnSpPr>
          <p:nvPr/>
        </p:nvCxnSpPr>
        <p:spPr>
          <a:xfrm>
            <a:off x="5764959" y="1828800"/>
            <a:ext cx="0" cy="973729"/>
          </a:xfrm>
          <a:prstGeom prst="line">
            <a:avLst/>
          </a:prstGeom>
          <a:ln w="12700">
            <a:solidFill>
              <a:srgbClr val="EF334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08E1284-0D2D-4004-9B6C-A1CC545AF8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4568" y="1864243"/>
            <a:ext cx="2013360" cy="616075"/>
          </a:xfrm>
          <a:prstGeom prst="rect">
            <a:avLst/>
          </a:prstGeom>
        </p:spPr>
      </p:pic>
      <p:pic>
        <p:nvPicPr>
          <p:cNvPr id="19" name="Picture 18">
            <a:extLst>
              <a:ext uri="{FF2B5EF4-FFF2-40B4-BE49-F238E27FC236}">
                <a16:creationId xmlns:a16="http://schemas.microsoft.com/office/drawing/2014/main" id="{A0408F40-371F-4604-BFA3-C6E21FBED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1566" y="2581244"/>
            <a:ext cx="1826362" cy="232932"/>
          </a:xfrm>
          <a:prstGeom prst="rect">
            <a:avLst/>
          </a:prstGeom>
        </p:spPr>
      </p:pic>
    </p:spTree>
    <p:extLst>
      <p:ext uri="{BB962C8B-B14F-4D97-AF65-F5344CB8AC3E}">
        <p14:creationId xmlns:p14="http://schemas.microsoft.com/office/powerpoint/2010/main" val="360814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over - 1 (M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04D115-E904-4206-80D6-98186C309F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extBox 25"/>
          <p:cNvSpPr txBox="1"/>
          <p:nvPr userDrawn="1"/>
        </p:nvSpPr>
        <p:spPr>
          <a:xfrm>
            <a:off x="13445067" y="6832601"/>
            <a:ext cx="184731" cy="461665"/>
          </a:xfrm>
          <a:prstGeom prst="rect">
            <a:avLst/>
          </a:prstGeom>
          <a:noFill/>
        </p:spPr>
        <p:txBody>
          <a:bodyPr wrap="none" rtlCol="0">
            <a:spAutoFit/>
          </a:bodyPr>
          <a:lstStyle/>
          <a:p>
            <a:endParaRPr lang="en-US" sz="2400" dirty="0"/>
          </a:p>
        </p:txBody>
      </p:sp>
      <p:sp>
        <p:nvSpPr>
          <p:cNvPr id="13" name="TextBox 12"/>
          <p:cNvSpPr txBox="1"/>
          <p:nvPr userDrawn="1"/>
        </p:nvSpPr>
        <p:spPr>
          <a:xfrm>
            <a:off x="719667" y="7586134"/>
            <a:ext cx="184731" cy="461665"/>
          </a:xfrm>
          <a:prstGeom prst="rect">
            <a:avLst/>
          </a:prstGeom>
          <a:noFill/>
        </p:spPr>
        <p:txBody>
          <a:bodyPr wrap="none" rtlCol="0">
            <a:spAutoFit/>
          </a:bodyPr>
          <a:lstStyle/>
          <a:p>
            <a:endParaRPr lang="en-US" sz="2400" dirty="0"/>
          </a:p>
        </p:txBody>
      </p:sp>
      <p:sp>
        <p:nvSpPr>
          <p:cNvPr id="16" name="Text Placeholder 12">
            <a:extLst>
              <a:ext uri="{FF2B5EF4-FFF2-40B4-BE49-F238E27FC236}">
                <a16:creationId xmlns:a16="http://schemas.microsoft.com/office/drawing/2014/main" id="{81DE566F-FDE7-4714-B2EC-AC68DA1776F2}"/>
              </a:ext>
            </a:extLst>
          </p:cNvPr>
          <p:cNvSpPr>
            <a:spLocks noGrp="1"/>
          </p:cNvSpPr>
          <p:nvPr>
            <p:ph type="body" sz="quarter" idx="10" hasCustomPrompt="1"/>
          </p:nvPr>
        </p:nvSpPr>
        <p:spPr>
          <a:xfrm>
            <a:off x="803160" y="4058673"/>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200" b="0" baseline="0">
                <a:solidFill>
                  <a:srgbClr val="4D4D4D"/>
                </a:solidFill>
                <a:latin typeface="Univers" panose="020B0503020202020204" pitchFamily="34" charset="0"/>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dirty="0"/>
              <a:t>Presenter’s Name (</a:t>
            </a:r>
            <a:r>
              <a:rPr lang="en-US" dirty="0" err="1"/>
              <a:t>Univers</a:t>
            </a:r>
            <a:r>
              <a:rPr lang="en-US" dirty="0"/>
              <a:t> 22pt)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dirty="0"/>
              <a:t>Division Name (</a:t>
            </a:r>
            <a:r>
              <a:rPr lang="en-US" dirty="0" err="1"/>
              <a:t>Univers</a:t>
            </a:r>
            <a:r>
              <a:rPr lang="en-US" dirty="0"/>
              <a:t> 22pt)</a:t>
            </a:r>
          </a:p>
          <a:p>
            <a:pPr lvl="0"/>
            <a:endParaRPr lang="en-US" dirty="0"/>
          </a:p>
        </p:txBody>
      </p:sp>
      <p:sp>
        <p:nvSpPr>
          <p:cNvPr id="17" name="Text Placeholder 19">
            <a:extLst>
              <a:ext uri="{FF2B5EF4-FFF2-40B4-BE49-F238E27FC236}">
                <a16:creationId xmlns:a16="http://schemas.microsoft.com/office/drawing/2014/main" id="{67D1BFBD-5DAE-4969-B102-1A55252FEAA9}"/>
              </a:ext>
            </a:extLst>
          </p:cNvPr>
          <p:cNvSpPr>
            <a:spLocks noGrp="1"/>
          </p:cNvSpPr>
          <p:nvPr>
            <p:ph type="body" sz="quarter" idx="12" hasCustomPrompt="1"/>
          </p:nvPr>
        </p:nvSpPr>
        <p:spPr>
          <a:xfrm>
            <a:off x="803160" y="5040673"/>
            <a:ext cx="4919408" cy="288000"/>
          </a:xfrm>
          <a:prstGeom prst="rect">
            <a:avLst/>
          </a:prstGeom>
        </p:spPr>
        <p:txBody>
          <a:bodyPr>
            <a:noAutofit/>
          </a:bodyPr>
          <a:lstStyle>
            <a:lvl1pPr marL="457189" indent="-457189">
              <a:buNone/>
              <a:defRPr lang="en-US" sz="1600" b="0" kern="1200" baseline="0" dirty="0">
                <a:solidFill>
                  <a:srgbClr val="4D4D4D"/>
                </a:solidFill>
                <a:latin typeface="Univers" panose="020B0503020202020204" pitchFamily="34" charset="0"/>
                <a:ea typeface="+mn-ea"/>
                <a:cs typeface="Arial"/>
              </a:defRPr>
            </a:lvl1pPr>
          </a:lstStyle>
          <a:p>
            <a:pPr marL="0" lvl="0" indent="0" algn="l" defTabSz="609585" rtl="0" eaLnBrk="1" latinLnBrk="0" hangingPunct="1">
              <a:spcBef>
                <a:spcPct val="20000"/>
              </a:spcBef>
            </a:pPr>
            <a:r>
              <a:rPr lang="en-US" dirty="0"/>
              <a:t>Day month year (</a:t>
            </a:r>
            <a:r>
              <a:rPr lang="en-US" dirty="0" err="1"/>
              <a:t>Univers</a:t>
            </a:r>
            <a:r>
              <a:rPr lang="en-US" dirty="0"/>
              <a:t> 16pt)</a:t>
            </a:r>
          </a:p>
        </p:txBody>
      </p:sp>
      <p:sp>
        <p:nvSpPr>
          <p:cNvPr id="21" name="Title 1">
            <a:extLst>
              <a:ext uri="{FF2B5EF4-FFF2-40B4-BE49-F238E27FC236}">
                <a16:creationId xmlns:a16="http://schemas.microsoft.com/office/drawing/2014/main" id="{72510D14-E151-41D6-A927-8B2B339960BD}"/>
              </a:ext>
            </a:extLst>
          </p:cNvPr>
          <p:cNvSpPr>
            <a:spLocks noGrp="1"/>
          </p:cNvSpPr>
          <p:nvPr>
            <p:ph type="ctrTitle" hasCustomPrompt="1"/>
          </p:nvPr>
        </p:nvSpPr>
        <p:spPr>
          <a:xfrm>
            <a:off x="803160" y="1714372"/>
            <a:ext cx="6696039" cy="2341230"/>
          </a:xfrm>
          <a:prstGeom prst="rect">
            <a:avLst/>
          </a:prstGeom>
        </p:spPr>
        <p:txBody>
          <a:bodyPr anchor="t">
            <a:normAutofit/>
          </a:bodyPr>
          <a:lstStyle>
            <a:lvl1pPr algn="l">
              <a:lnSpc>
                <a:spcPct val="100000"/>
              </a:lnSpc>
              <a:defRPr sz="5400" b="1">
                <a:solidFill>
                  <a:srgbClr val="414042"/>
                </a:solidFill>
                <a:latin typeface="Univers Condensed" panose="020B0506020202050204" pitchFamily="34" charset="0"/>
                <a:cs typeface="Arial"/>
              </a:defRPr>
            </a:lvl1pPr>
          </a:lstStyle>
          <a:p>
            <a:r>
              <a:rPr lang="en-US" dirty="0"/>
              <a:t>TITLE (UNIVERS </a:t>
            </a:r>
            <a:br>
              <a:rPr lang="en-US" dirty="0"/>
            </a:br>
            <a:r>
              <a:rPr lang="en-US" dirty="0"/>
              <a:t>COND BOLD 54PT)</a:t>
            </a:r>
          </a:p>
        </p:txBody>
      </p:sp>
      <p:sp>
        <p:nvSpPr>
          <p:cNvPr id="22" name="Title 1">
            <a:extLst>
              <a:ext uri="{FF2B5EF4-FFF2-40B4-BE49-F238E27FC236}">
                <a16:creationId xmlns:a16="http://schemas.microsoft.com/office/drawing/2014/main" id="{1605E93D-72CA-4B3C-9124-A9980395A3BB}"/>
              </a:ext>
            </a:extLst>
          </p:cNvPr>
          <p:cNvSpPr>
            <a:spLocks noGrp="1"/>
          </p:cNvSpPr>
          <p:nvPr userDrawn="1"/>
        </p:nvSpPr>
        <p:spPr>
          <a:xfrm>
            <a:off x="898301" y="6398187"/>
            <a:ext cx="2040323" cy="288000"/>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rgbClr val="4D4D4D"/>
                </a:solidFill>
                <a:latin typeface="Univers" panose="020B0503020202020204" pitchFamily="34" charset="0"/>
              </a:rPr>
              <a:t>www.enterprisesg.gov.sg</a:t>
            </a:r>
          </a:p>
        </p:txBody>
      </p:sp>
      <p:grpSp>
        <p:nvGrpSpPr>
          <p:cNvPr id="23" name="Group 22">
            <a:extLst>
              <a:ext uri="{FF2B5EF4-FFF2-40B4-BE49-F238E27FC236}">
                <a16:creationId xmlns:a16="http://schemas.microsoft.com/office/drawing/2014/main" id="{FC257EF5-91AE-4579-BEEE-EC1013C9973D}"/>
              </a:ext>
            </a:extLst>
          </p:cNvPr>
          <p:cNvGrpSpPr/>
          <p:nvPr userDrawn="1"/>
        </p:nvGrpSpPr>
        <p:grpSpPr>
          <a:xfrm>
            <a:off x="2894419" y="6389185"/>
            <a:ext cx="897325" cy="201168"/>
            <a:chOff x="2865454" y="5998802"/>
            <a:chExt cx="897325" cy="201168"/>
          </a:xfrm>
        </p:grpSpPr>
        <p:pic>
          <p:nvPicPr>
            <p:cNvPr id="24" name="Picture 23">
              <a:extLst>
                <a:ext uri="{FF2B5EF4-FFF2-40B4-BE49-F238E27FC236}">
                  <a16:creationId xmlns:a16="http://schemas.microsoft.com/office/drawing/2014/main" id="{28BF4F35-DA72-4A86-A7D2-A59DFAAB70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1105" y="5998802"/>
              <a:ext cx="199621" cy="201168"/>
            </a:xfrm>
            <a:prstGeom prst="rect">
              <a:avLst/>
            </a:prstGeom>
          </p:spPr>
        </p:pic>
        <p:pic>
          <p:nvPicPr>
            <p:cNvPr id="25" name="Picture 24">
              <a:extLst>
                <a:ext uri="{FF2B5EF4-FFF2-40B4-BE49-F238E27FC236}">
                  <a16:creationId xmlns:a16="http://schemas.microsoft.com/office/drawing/2014/main" id="{68BD48E4-0442-49E7-8FE8-3894B57FAC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97506" y="5998802"/>
              <a:ext cx="201168" cy="201168"/>
            </a:xfrm>
            <a:prstGeom prst="rect">
              <a:avLst/>
            </a:prstGeom>
          </p:spPr>
        </p:pic>
        <p:pic>
          <p:nvPicPr>
            <p:cNvPr id="27" name="Picture 26">
              <a:extLst>
                <a:ext uri="{FF2B5EF4-FFF2-40B4-BE49-F238E27FC236}">
                  <a16:creationId xmlns:a16="http://schemas.microsoft.com/office/drawing/2014/main" id="{C4AED037-E28D-4496-9B61-BD41944C9E6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5454" y="5998802"/>
              <a:ext cx="199621" cy="201168"/>
            </a:xfrm>
            <a:prstGeom prst="rect">
              <a:avLst/>
            </a:prstGeom>
          </p:spPr>
        </p:pic>
        <p:pic>
          <p:nvPicPr>
            <p:cNvPr id="28" name="Picture 27">
              <a:extLst>
                <a:ext uri="{FF2B5EF4-FFF2-40B4-BE49-F238E27FC236}">
                  <a16:creationId xmlns:a16="http://schemas.microsoft.com/office/drawing/2014/main" id="{6D34120E-556A-4323-B5C3-E1CDCF59B04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63158" y="5998802"/>
              <a:ext cx="199621" cy="201168"/>
            </a:xfrm>
            <a:prstGeom prst="rect">
              <a:avLst/>
            </a:prstGeom>
          </p:spPr>
        </p:pic>
      </p:grpSp>
    </p:spTree>
    <p:extLst>
      <p:ext uri="{BB962C8B-B14F-4D97-AF65-F5344CB8AC3E}">
        <p14:creationId xmlns:p14="http://schemas.microsoft.com/office/powerpoint/2010/main" val="4217546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over - 2 (Sky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08CD04-A87C-45DE-8D06-529637D5EA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TextBox 25"/>
          <p:cNvSpPr txBox="1"/>
          <p:nvPr userDrawn="1"/>
        </p:nvSpPr>
        <p:spPr>
          <a:xfrm>
            <a:off x="13445067" y="6832601"/>
            <a:ext cx="184731" cy="461665"/>
          </a:xfrm>
          <a:prstGeom prst="rect">
            <a:avLst/>
          </a:prstGeom>
          <a:noFill/>
        </p:spPr>
        <p:txBody>
          <a:bodyPr wrap="none" rtlCol="0">
            <a:spAutoFit/>
          </a:bodyPr>
          <a:lstStyle/>
          <a:p>
            <a:endParaRPr lang="en-US" sz="2400"/>
          </a:p>
        </p:txBody>
      </p:sp>
      <p:sp>
        <p:nvSpPr>
          <p:cNvPr id="13" name="TextBox 12"/>
          <p:cNvSpPr txBox="1"/>
          <p:nvPr userDrawn="1"/>
        </p:nvSpPr>
        <p:spPr>
          <a:xfrm>
            <a:off x="719667" y="7586134"/>
            <a:ext cx="184731" cy="461665"/>
          </a:xfrm>
          <a:prstGeom prst="rect">
            <a:avLst/>
          </a:prstGeom>
          <a:noFill/>
        </p:spPr>
        <p:txBody>
          <a:bodyPr wrap="none" rtlCol="0">
            <a:spAutoFit/>
          </a:bodyPr>
          <a:lstStyle/>
          <a:p>
            <a:endParaRPr lang="en-US" sz="2400"/>
          </a:p>
        </p:txBody>
      </p:sp>
      <p:sp>
        <p:nvSpPr>
          <p:cNvPr id="21" name="Title 1">
            <a:extLst>
              <a:ext uri="{FF2B5EF4-FFF2-40B4-BE49-F238E27FC236}">
                <a16:creationId xmlns:a16="http://schemas.microsoft.com/office/drawing/2014/main" id="{46FC5E7E-51D5-4C89-AC1E-44991E153A15}"/>
              </a:ext>
            </a:extLst>
          </p:cNvPr>
          <p:cNvSpPr>
            <a:spLocks noGrp="1"/>
          </p:cNvSpPr>
          <p:nvPr userDrawn="1"/>
        </p:nvSpPr>
        <p:spPr>
          <a:xfrm>
            <a:off x="898301" y="6398187"/>
            <a:ext cx="2040323" cy="288000"/>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rgbClr val="4D4D4D"/>
                </a:solidFill>
                <a:latin typeface="Univers" panose="020B0503020202020204" pitchFamily="34" charset="0"/>
              </a:rPr>
              <a:t>www.enterprisesg.gov.sg</a:t>
            </a:r>
          </a:p>
        </p:txBody>
      </p:sp>
      <p:grpSp>
        <p:nvGrpSpPr>
          <p:cNvPr id="22" name="Group 21">
            <a:extLst>
              <a:ext uri="{FF2B5EF4-FFF2-40B4-BE49-F238E27FC236}">
                <a16:creationId xmlns:a16="http://schemas.microsoft.com/office/drawing/2014/main" id="{24A0444D-3873-4701-A391-3E832FAE5C22}"/>
              </a:ext>
            </a:extLst>
          </p:cNvPr>
          <p:cNvGrpSpPr/>
          <p:nvPr userDrawn="1"/>
        </p:nvGrpSpPr>
        <p:grpSpPr>
          <a:xfrm>
            <a:off x="2894419" y="6389185"/>
            <a:ext cx="897325" cy="201168"/>
            <a:chOff x="2865454" y="5998802"/>
            <a:chExt cx="897325" cy="201168"/>
          </a:xfrm>
        </p:grpSpPr>
        <p:pic>
          <p:nvPicPr>
            <p:cNvPr id="23" name="Picture 22">
              <a:extLst>
                <a:ext uri="{FF2B5EF4-FFF2-40B4-BE49-F238E27FC236}">
                  <a16:creationId xmlns:a16="http://schemas.microsoft.com/office/drawing/2014/main" id="{76179E4F-D3B0-46D1-980F-6AC67989AB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1105" y="5998802"/>
              <a:ext cx="199621" cy="201168"/>
            </a:xfrm>
            <a:prstGeom prst="rect">
              <a:avLst/>
            </a:prstGeom>
          </p:spPr>
        </p:pic>
        <p:pic>
          <p:nvPicPr>
            <p:cNvPr id="24" name="Picture 23">
              <a:extLst>
                <a:ext uri="{FF2B5EF4-FFF2-40B4-BE49-F238E27FC236}">
                  <a16:creationId xmlns:a16="http://schemas.microsoft.com/office/drawing/2014/main" id="{C9FFE3BA-0989-4B59-B388-13B240ECC46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97506" y="5998802"/>
              <a:ext cx="201168" cy="201168"/>
            </a:xfrm>
            <a:prstGeom prst="rect">
              <a:avLst/>
            </a:prstGeom>
          </p:spPr>
        </p:pic>
        <p:pic>
          <p:nvPicPr>
            <p:cNvPr id="25" name="Picture 24">
              <a:extLst>
                <a:ext uri="{FF2B5EF4-FFF2-40B4-BE49-F238E27FC236}">
                  <a16:creationId xmlns:a16="http://schemas.microsoft.com/office/drawing/2014/main" id="{BB5491A3-57D6-4FD1-BD50-6962571A56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5454" y="5998802"/>
              <a:ext cx="199621" cy="201168"/>
            </a:xfrm>
            <a:prstGeom prst="rect">
              <a:avLst/>
            </a:prstGeom>
          </p:spPr>
        </p:pic>
        <p:pic>
          <p:nvPicPr>
            <p:cNvPr id="27" name="Picture 26">
              <a:extLst>
                <a:ext uri="{FF2B5EF4-FFF2-40B4-BE49-F238E27FC236}">
                  <a16:creationId xmlns:a16="http://schemas.microsoft.com/office/drawing/2014/main" id="{16EF3001-E1E9-4029-952A-DA3C903A6E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63158" y="5998802"/>
              <a:ext cx="199621" cy="201168"/>
            </a:xfrm>
            <a:prstGeom prst="rect">
              <a:avLst/>
            </a:prstGeom>
          </p:spPr>
        </p:pic>
      </p:grpSp>
      <p:pic>
        <p:nvPicPr>
          <p:cNvPr id="28" name="Graphic 27">
            <a:extLst>
              <a:ext uri="{FF2B5EF4-FFF2-40B4-BE49-F238E27FC236}">
                <a16:creationId xmlns:a16="http://schemas.microsoft.com/office/drawing/2014/main" id="{696E511E-4A16-4229-800B-D197B972514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8076" y="609422"/>
            <a:ext cx="1975104" cy="602633"/>
          </a:xfrm>
          <a:prstGeom prst="rect">
            <a:avLst/>
          </a:prstGeom>
        </p:spPr>
      </p:pic>
      <p:sp>
        <p:nvSpPr>
          <p:cNvPr id="16" name="Text Placeholder 12">
            <a:extLst>
              <a:ext uri="{FF2B5EF4-FFF2-40B4-BE49-F238E27FC236}">
                <a16:creationId xmlns:a16="http://schemas.microsoft.com/office/drawing/2014/main" id="{B7B7513C-1931-4E43-BEFD-B0F6EE6006D8}"/>
              </a:ext>
            </a:extLst>
          </p:cNvPr>
          <p:cNvSpPr>
            <a:spLocks noGrp="1"/>
          </p:cNvSpPr>
          <p:nvPr>
            <p:ph type="body" sz="quarter" idx="10" hasCustomPrompt="1"/>
          </p:nvPr>
        </p:nvSpPr>
        <p:spPr>
          <a:xfrm>
            <a:off x="803160" y="4058673"/>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200" b="0" baseline="0">
                <a:solidFill>
                  <a:srgbClr val="4D4D4D"/>
                </a:solidFill>
                <a:latin typeface="Univers" panose="020B0503020202020204" pitchFamily="34" charset="0"/>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a:t>Presenter’s Name (</a:t>
            </a:r>
            <a:r>
              <a:rPr lang="en-US" err="1"/>
              <a:t>Univers</a:t>
            </a:r>
            <a:r>
              <a:rPr lang="en-US"/>
              <a:t> 22pt)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a:t>Division Name (</a:t>
            </a:r>
            <a:r>
              <a:rPr lang="en-US" err="1"/>
              <a:t>Univers</a:t>
            </a:r>
            <a:r>
              <a:rPr lang="en-US"/>
              <a:t> 22pt)</a:t>
            </a:r>
          </a:p>
          <a:p>
            <a:pPr lvl="0"/>
            <a:endParaRPr lang="en-US"/>
          </a:p>
        </p:txBody>
      </p:sp>
      <p:sp>
        <p:nvSpPr>
          <p:cNvPr id="29" name="Text Placeholder 19">
            <a:extLst>
              <a:ext uri="{FF2B5EF4-FFF2-40B4-BE49-F238E27FC236}">
                <a16:creationId xmlns:a16="http://schemas.microsoft.com/office/drawing/2014/main" id="{CF8D5E18-2FEB-4BDD-A69A-DC358799C1B5}"/>
              </a:ext>
            </a:extLst>
          </p:cNvPr>
          <p:cNvSpPr>
            <a:spLocks noGrp="1"/>
          </p:cNvSpPr>
          <p:nvPr>
            <p:ph type="body" sz="quarter" idx="12" hasCustomPrompt="1"/>
          </p:nvPr>
        </p:nvSpPr>
        <p:spPr>
          <a:xfrm>
            <a:off x="803160" y="5040673"/>
            <a:ext cx="4919408" cy="288000"/>
          </a:xfrm>
          <a:prstGeom prst="rect">
            <a:avLst/>
          </a:prstGeom>
        </p:spPr>
        <p:txBody>
          <a:bodyPr>
            <a:noAutofit/>
          </a:bodyPr>
          <a:lstStyle>
            <a:lvl1pPr marL="457189" indent="-457189">
              <a:buNone/>
              <a:defRPr lang="en-US" sz="1600" b="0" kern="1200" baseline="0" dirty="0">
                <a:solidFill>
                  <a:srgbClr val="4D4D4D"/>
                </a:solidFill>
                <a:latin typeface="Univers" panose="020B0503020202020204" pitchFamily="34" charset="0"/>
                <a:ea typeface="+mn-ea"/>
                <a:cs typeface="Arial"/>
              </a:defRPr>
            </a:lvl1pPr>
          </a:lstStyle>
          <a:p>
            <a:pPr marL="0" lvl="0" indent="0" algn="l" defTabSz="609585" rtl="0" eaLnBrk="1" latinLnBrk="0" hangingPunct="1">
              <a:spcBef>
                <a:spcPct val="20000"/>
              </a:spcBef>
            </a:pPr>
            <a:r>
              <a:rPr lang="en-US"/>
              <a:t>Day month year (</a:t>
            </a:r>
            <a:r>
              <a:rPr lang="en-US" err="1"/>
              <a:t>Univers</a:t>
            </a:r>
            <a:r>
              <a:rPr lang="en-US"/>
              <a:t> 16pt)</a:t>
            </a:r>
          </a:p>
        </p:txBody>
      </p:sp>
      <p:sp>
        <p:nvSpPr>
          <p:cNvPr id="30" name="Title 1">
            <a:extLst>
              <a:ext uri="{FF2B5EF4-FFF2-40B4-BE49-F238E27FC236}">
                <a16:creationId xmlns:a16="http://schemas.microsoft.com/office/drawing/2014/main" id="{FD5CE3DF-EA6F-4F4D-B799-0AD0B03C7166}"/>
              </a:ext>
            </a:extLst>
          </p:cNvPr>
          <p:cNvSpPr>
            <a:spLocks noGrp="1"/>
          </p:cNvSpPr>
          <p:nvPr>
            <p:ph type="ctrTitle" hasCustomPrompt="1"/>
          </p:nvPr>
        </p:nvSpPr>
        <p:spPr>
          <a:xfrm>
            <a:off x="803160" y="1714372"/>
            <a:ext cx="6696039" cy="2341230"/>
          </a:xfrm>
          <a:prstGeom prst="rect">
            <a:avLst/>
          </a:prstGeom>
        </p:spPr>
        <p:txBody>
          <a:bodyPr anchor="t">
            <a:normAutofit/>
          </a:bodyPr>
          <a:lstStyle>
            <a:lvl1pPr algn="l">
              <a:lnSpc>
                <a:spcPct val="100000"/>
              </a:lnSpc>
              <a:defRPr sz="5400" b="1">
                <a:solidFill>
                  <a:srgbClr val="414042"/>
                </a:solidFill>
                <a:latin typeface="Univers Condensed" panose="020B0506020202050204" pitchFamily="34" charset="0"/>
                <a:cs typeface="Arial"/>
              </a:defRPr>
            </a:lvl1pPr>
          </a:lstStyle>
          <a:p>
            <a:r>
              <a:rPr lang="en-US"/>
              <a:t>TITLE (UNIVERS </a:t>
            </a:r>
            <a:br>
              <a:rPr lang="en-US"/>
            </a:br>
            <a:r>
              <a:rPr lang="en-US"/>
              <a:t>COND BOLD 54PT)</a:t>
            </a:r>
          </a:p>
        </p:txBody>
      </p:sp>
    </p:spTree>
    <p:extLst>
      <p:ext uri="{BB962C8B-B14F-4D97-AF65-F5344CB8AC3E}">
        <p14:creationId xmlns:p14="http://schemas.microsoft.com/office/powerpoint/2010/main" val="305137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over (Grow Stronger SG Enterprises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1E8278-8C00-4BD3-B9CB-AF2E67EAF0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extBox 25"/>
          <p:cNvSpPr txBox="1"/>
          <p:nvPr/>
        </p:nvSpPr>
        <p:spPr>
          <a:xfrm>
            <a:off x="13445067" y="6832601"/>
            <a:ext cx="184731" cy="461665"/>
          </a:xfrm>
          <a:prstGeom prst="rect">
            <a:avLst/>
          </a:prstGeom>
          <a:noFill/>
        </p:spPr>
        <p:txBody>
          <a:bodyPr wrap="none" rtlCol="0">
            <a:spAutoFit/>
          </a:bodyPr>
          <a:lstStyle/>
          <a:p>
            <a:endParaRPr lang="en-US" sz="2400" dirty="0"/>
          </a:p>
        </p:txBody>
      </p:sp>
      <p:sp>
        <p:nvSpPr>
          <p:cNvPr id="13" name="TextBox 12"/>
          <p:cNvSpPr txBox="1"/>
          <p:nvPr/>
        </p:nvSpPr>
        <p:spPr>
          <a:xfrm>
            <a:off x="719667" y="7586134"/>
            <a:ext cx="184731" cy="461665"/>
          </a:xfrm>
          <a:prstGeom prst="rect">
            <a:avLst/>
          </a:prstGeom>
          <a:noFill/>
        </p:spPr>
        <p:txBody>
          <a:bodyPr wrap="none" rtlCol="0">
            <a:spAutoFit/>
          </a:bodyPr>
          <a:lstStyle/>
          <a:p>
            <a:endParaRPr lang="en-US" sz="2400" dirty="0"/>
          </a:p>
        </p:txBody>
      </p:sp>
      <p:pic>
        <p:nvPicPr>
          <p:cNvPr id="12" name="Picture 11" descr="ESG Powerpoint_V6-1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064" y="609422"/>
            <a:ext cx="1973932" cy="660578"/>
          </a:xfrm>
          <a:prstGeom prst="rect">
            <a:avLst/>
          </a:prstGeom>
        </p:spPr>
      </p:pic>
      <p:sp>
        <p:nvSpPr>
          <p:cNvPr id="15" name="Text Placeholder 12"/>
          <p:cNvSpPr>
            <a:spLocks noGrp="1"/>
          </p:cNvSpPr>
          <p:nvPr>
            <p:ph type="body" sz="quarter" idx="10" hasCustomPrompt="1"/>
          </p:nvPr>
        </p:nvSpPr>
        <p:spPr>
          <a:xfrm>
            <a:off x="812713" y="3506158"/>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867" b="0" baseline="0">
                <a:solidFill>
                  <a:srgbClr val="404040"/>
                </a:solidFill>
                <a:latin typeface="Arial"/>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dirty="0"/>
              <a:t>Presenter’s Name (Arial 14pt)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dirty="0"/>
              <a:t>Division Name (Arial 14pt)</a:t>
            </a:r>
          </a:p>
          <a:p>
            <a:pPr lvl="0"/>
            <a:endParaRPr lang="en-US" dirty="0"/>
          </a:p>
        </p:txBody>
      </p:sp>
      <p:sp>
        <p:nvSpPr>
          <p:cNvPr id="16" name="Text Placeholder 19"/>
          <p:cNvSpPr>
            <a:spLocks noGrp="1"/>
          </p:cNvSpPr>
          <p:nvPr>
            <p:ph type="body" sz="quarter" idx="12" hasCustomPrompt="1"/>
          </p:nvPr>
        </p:nvSpPr>
        <p:spPr>
          <a:xfrm>
            <a:off x="812713" y="4361374"/>
            <a:ext cx="4919408" cy="288000"/>
          </a:xfrm>
          <a:prstGeom prst="rect">
            <a:avLst/>
          </a:prstGeom>
        </p:spPr>
        <p:txBody>
          <a:bodyPr>
            <a:noAutofit/>
          </a:bodyPr>
          <a:lstStyle>
            <a:lvl1pPr marL="457189" indent="-457189">
              <a:buNone/>
              <a:defRPr lang="en-US" sz="1400" b="0" kern="1200" baseline="0" dirty="0">
                <a:solidFill>
                  <a:srgbClr val="404040"/>
                </a:solidFill>
                <a:latin typeface="Arial"/>
                <a:ea typeface="+mn-ea"/>
                <a:cs typeface="Arial"/>
              </a:defRPr>
            </a:lvl1pPr>
          </a:lstStyle>
          <a:p>
            <a:pPr marL="0" lvl="0" indent="0" algn="l" defTabSz="609585" rtl="0" eaLnBrk="1" latinLnBrk="0" hangingPunct="1">
              <a:spcBef>
                <a:spcPct val="20000"/>
              </a:spcBef>
            </a:pPr>
            <a:r>
              <a:rPr lang="en-US" dirty="0"/>
              <a:t>Day month year (Arial 10.5pt)</a:t>
            </a:r>
          </a:p>
        </p:txBody>
      </p:sp>
      <p:sp>
        <p:nvSpPr>
          <p:cNvPr id="17" name="Title 1"/>
          <p:cNvSpPr>
            <a:spLocks noGrp="1"/>
          </p:cNvSpPr>
          <p:nvPr>
            <p:ph type="ctrTitle" hasCustomPrompt="1"/>
          </p:nvPr>
        </p:nvSpPr>
        <p:spPr>
          <a:xfrm>
            <a:off x="812432" y="1161857"/>
            <a:ext cx="6696039" cy="2341230"/>
          </a:xfrm>
          <a:prstGeom prst="rect">
            <a:avLst/>
          </a:prstGeom>
        </p:spPr>
        <p:txBody>
          <a:bodyPr>
            <a:normAutofit/>
          </a:bodyPr>
          <a:lstStyle>
            <a:lvl1pPr algn="l">
              <a:lnSpc>
                <a:spcPct val="100000"/>
              </a:lnSpc>
              <a:defRPr sz="4800" b="1">
                <a:solidFill>
                  <a:srgbClr val="404040"/>
                </a:solidFill>
                <a:latin typeface="Arial"/>
                <a:cs typeface="Arial"/>
              </a:defRPr>
            </a:lvl1pPr>
          </a:lstStyle>
          <a:p>
            <a:r>
              <a:rPr lang="en-US" dirty="0"/>
              <a:t>Title</a:t>
            </a:r>
            <a:br>
              <a:rPr lang="en-US" dirty="0"/>
            </a:br>
            <a:r>
              <a:rPr lang="en-US" dirty="0"/>
              <a:t>(Arial Bold 48pt)</a:t>
            </a:r>
          </a:p>
        </p:txBody>
      </p:sp>
      <p:grpSp>
        <p:nvGrpSpPr>
          <p:cNvPr id="24" name="Group 23">
            <a:extLst>
              <a:ext uri="{FF2B5EF4-FFF2-40B4-BE49-F238E27FC236}">
                <a16:creationId xmlns:a16="http://schemas.microsoft.com/office/drawing/2014/main" id="{53EC8C5C-4327-4A64-A57F-0B2E9061D6A8}"/>
              </a:ext>
            </a:extLst>
          </p:cNvPr>
          <p:cNvGrpSpPr/>
          <p:nvPr/>
        </p:nvGrpSpPr>
        <p:grpSpPr>
          <a:xfrm>
            <a:off x="811877" y="6385769"/>
            <a:ext cx="2617794" cy="210463"/>
            <a:chOff x="9100092" y="6365449"/>
            <a:chExt cx="2617794" cy="210463"/>
          </a:xfrm>
        </p:grpSpPr>
        <p:pic>
          <p:nvPicPr>
            <p:cNvPr id="25" name="Picture 24" descr="ESG Powerpoint_V5-09.png">
              <a:extLst>
                <a:ext uri="{FF2B5EF4-FFF2-40B4-BE49-F238E27FC236}">
                  <a16:creationId xmlns:a16="http://schemas.microsoft.com/office/drawing/2014/main" id="{6421F330-965E-4EAF-9CC2-81539382AB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27" name="Picture 26" descr="ESG Powerpoint_V6-16.png">
              <a:extLst>
                <a:ext uri="{FF2B5EF4-FFF2-40B4-BE49-F238E27FC236}">
                  <a16:creationId xmlns:a16="http://schemas.microsoft.com/office/drawing/2014/main" id="{6A51CFCA-37F6-40C5-A997-F66CFFA86B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
        <p:nvSpPr>
          <p:cNvPr id="14" name="TextBox 13">
            <a:extLst>
              <a:ext uri="{FF2B5EF4-FFF2-40B4-BE49-F238E27FC236}">
                <a16:creationId xmlns:a16="http://schemas.microsoft.com/office/drawing/2014/main" id="{7DC96091-01C7-43E2-A4B9-DA40FBBB3380}"/>
              </a:ext>
            </a:extLst>
          </p:cNvPr>
          <p:cNvSpPr txBox="1"/>
          <p:nvPr/>
        </p:nvSpPr>
        <p:spPr>
          <a:xfrm>
            <a:off x="3647728" y="6393505"/>
            <a:ext cx="7194880" cy="194990"/>
          </a:xfrm>
          <a:prstGeom prst="rect">
            <a:avLst/>
          </a:prstGeom>
          <a:noFill/>
        </p:spPr>
        <p:txBody>
          <a:bodyPr wrap="square" rtlCol="0">
            <a:spAutoFit/>
          </a:bodyPr>
          <a:lstStyle/>
          <a:p>
            <a:pPr algn="l"/>
            <a:r>
              <a:rPr lang="en-US" sz="667" dirty="0">
                <a:solidFill>
                  <a:schemeClr val="tx1">
                    <a:lumMod val="75000"/>
                    <a:lumOff val="25000"/>
                  </a:schemeClr>
                </a:solidFill>
                <a:latin typeface="Arial"/>
                <a:cs typeface="Arial"/>
              </a:rPr>
              <a:t>This material may contain confidential and/or official information. The terms and conditions governing its use can be found at www.enterprisesg.gov.sg/Terms-of-Use.</a:t>
            </a:r>
          </a:p>
        </p:txBody>
      </p:sp>
    </p:spTree>
    <p:extLst>
      <p:ext uri="{BB962C8B-B14F-4D97-AF65-F5344CB8AC3E}">
        <p14:creationId xmlns:p14="http://schemas.microsoft.com/office/powerpoint/2010/main" val="4228190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over - (Skyline-Foreig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293496-362D-4904-81F4-50D5E0548A7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TextBox 25"/>
          <p:cNvSpPr txBox="1"/>
          <p:nvPr userDrawn="1"/>
        </p:nvSpPr>
        <p:spPr>
          <a:xfrm>
            <a:off x="13445069" y="6832602"/>
            <a:ext cx="184731" cy="461665"/>
          </a:xfrm>
          <a:prstGeom prst="rect">
            <a:avLst/>
          </a:prstGeom>
          <a:noFill/>
        </p:spPr>
        <p:txBody>
          <a:bodyPr wrap="none" rtlCol="0">
            <a:spAutoFit/>
          </a:bodyPr>
          <a:lstStyle/>
          <a:p>
            <a:endParaRPr lang="en-US" sz="2400"/>
          </a:p>
        </p:txBody>
      </p:sp>
      <p:sp>
        <p:nvSpPr>
          <p:cNvPr id="13" name="TextBox 12"/>
          <p:cNvSpPr txBox="1"/>
          <p:nvPr userDrawn="1"/>
        </p:nvSpPr>
        <p:spPr>
          <a:xfrm>
            <a:off x="719669" y="7586136"/>
            <a:ext cx="184731" cy="461665"/>
          </a:xfrm>
          <a:prstGeom prst="rect">
            <a:avLst/>
          </a:prstGeom>
          <a:noFill/>
        </p:spPr>
        <p:txBody>
          <a:bodyPr wrap="none" rtlCol="0">
            <a:spAutoFit/>
          </a:bodyPr>
          <a:lstStyle/>
          <a:p>
            <a:endParaRPr lang="en-US" sz="2400"/>
          </a:p>
        </p:txBody>
      </p:sp>
      <p:sp>
        <p:nvSpPr>
          <p:cNvPr id="31" name="Title 1">
            <a:extLst>
              <a:ext uri="{FF2B5EF4-FFF2-40B4-BE49-F238E27FC236}">
                <a16:creationId xmlns:a16="http://schemas.microsoft.com/office/drawing/2014/main" id="{AA1811C5-0AF9-4FD6-83BD-FB6371A9B3D2}"/>
              </a:ext>
            </a:extLst>
          </p:cNvPr>
          <p:cNvSpPr>
            <a:spLocks noGrp="1"/>
          </p:cNvSpPr>
          <p:nvPr userDrawn="1"/>
        </p:nvSpPr>
        <p:spPr>
          <a:xfrm>
            <a:off x="898301" y="6398187"/>
            <a:ext cx="2040323" cy="288000"/>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rgbClr val="4D4D4D"/>
                </a:solidFill>
                <a:latin typeface="Univers" panose="020B0503020202020204" pitchFamily="34" charset="0"/>
              </a:rPr>
              <a:t>www.enterprisesg.gov.sg</a:t>
            </a:r>
          </a:p>
        </p:txBody>
      </p:sp>
      <p:grpSp>
        <p:nvGrpSpPr>
          <p:cNvPr id="32" name="Group 31">
            <a:extLst>
              <a:ext uri="{FF2B5EF4-FFF2-40B4-BE49-F238E27FC236}">
                <a16:creationId xmlns:a16="http://schemas.microsoft.com/office/drawing/2014/main" id="{8E28D88F-5751-4EAB-88C6-894B1751F777}"/>
              </a:ext>
            </a:extLst>
          </p:cNvPr>
          <p:cNvGrpSpPr/>
          <p:nvPr userDrawn="1"/>
        </p:nvGrpSpPr>
        <p:grpSpPr>
          <a:xfrm>
            <a:off x="2894419" y="6389185"/>
            <a:ext cx="897325" cy="201168"/>
            <a:chOff x="2865454" y="5998802"/>
            <a:chExt cx="897325" cy="201168"/>
          </a:xfrm>
        </p:grpSpPr>
        <p:pic>
          <p:nvPicPr>
            <p:cNvPr id="33" name="Picture 32">
              <a:extLst>
                <a:ext uri="{FF2B5EF4-FFF2-40B4-BE49-F238E27FC236}">
                  <a16:creationId xmlns:a16="http://schemas.microsoft.com/office/drawing/2014/main" id="{9DB9F426-B467-43B8-903A-912D17FBA1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1105" y="5998802"/>
              <a:ext cx="199621" cy="201168"/>
            </a:xfrm>
            <a:prstGeom prst="rect">
              <a:avLst/>
            </a:prstGeom>
          </p:spPr>
        </p:pic>
        <p:pic>
          <p:nvPicPr>
            <p:cNvPr id="34" name="Picture 33">
              <a:extLst>
                <a:ext uri="{FF2B5EF4-FFF2-40B4-BE49-F238E27FC236}">
                  <a16:creationId xmlns:a16="http://schemas.microsoft.com/office/drawing/2014/main" id="{A0665F89-AC3D-484E-87AF-283A7E70FE7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97506" y="5998802"/>
              <a:ext cx="201168" cy="201168"/>
            </a:xfrm>
            <a:prstGeom prst="rect">
              <a:avLst/>
            </a:prstGeom>
          </p:spPr>
        </p:pic>
        <p:pic>
          <p:nvPicPr>
            <p:cNvPr id="35" name="Picture 34">
              <a:extLst>
                <a:ext uri="{FF2B5EF4-FFF2-40B4-BE49-F238E27FC236}">
                  <a16:creationId xmlns:a16="http://schemas.microsoft.com/office/drawing/2014/main" id="{7FCF3A94-092D-4EF7-A4E2-44FE470F69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5454" y="5998802"/>
              <a:ext cx="199621" cy="201168"/>
            </a:xfrm>
            <a:prstGeom prst="rect">
              <a:avLst/>
            </a:prstGeom>
          </p:spPr>
        </p:pic>
        <p:pic>
          <p:nvPicPr>
            <p:cNvPr id="36" name="Picture 35">
              <a:extLst>
                <a:ext uri="{FF2B5EF4-FFF2-40B4-BE49-F238E27FC236}">
                  <a16:creationId xmlns:a16="http://schemas.microsoft.com/office/drawing/2014/main" id="{CDEF37F6-F54A-4E98-A689-4AE346FB2B2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63158" y="5998802"/>
              <a:ext cx="199621" cy="201168"/>
            </a:xfrm>
            <a:prstGeom prst="rect">
              <a:avLst/>
            </a:prstGeom>
          </p:spPr>
        </p:pic>
      </p:grpSp>
      <p:pic>
        <p:nvPicPr>
          <p:cNvPr id="16" name="Graphic 15">
            <a:extLst>
              <a:ext uri="{FF2B5EF4-FFF2-40B4-BE49-F238E27FC236}">
                <a16:creationId xmlns:a16="http://schemas.microsoft.com/office/drawing/2014/main" id="{77A62EBD-9E6C-4E99-BBC1-F18EB6ADDCFB}"/>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8076" y="609422"/>
            <a:ext cx="1975104" cy="602633"/>
          </a:xfrm>
          <a:prstGeom prst="rect">
            <a:avLst/>
          </a:prstGeom>
        </p:spPr>
      </p:pic>
      <p:sp>
        <p:nvSpPr>
          <p:cNvPr id="17" name="Text Placeholder 12">
            <a:extLst>
              <a:ext uri="{FF2B5EF4-FFF2-40B4-BE49-F238E27FC236}">
                <a16:creationId xmlns:a16="http://schemas.microsoft.com/office/drawing/2014/main" id="{0A8B8399-E6F6-48F5-847A-963B49473FC1}"/>
              </a:ext>
            </a:extLst>
          </p:cNvPr>
          <p:cNvSpPr>
            <a:spLocks noGrp="1"/>
          </p:cNvSpPr>
          <p:nvPr>
            <p:ph type="body" sz="quarter" idx="10" hasCustomPrompt="1"/>
          </p:nvPr>
        </p:nvSpPr>
        <p:spPr>
          <a:xfrm>
            <a:off x="803160" y="4058673"/>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200" b="0" baseline="0">
                <a:solidFill>
                  <a:srgbClr val="4D4D4D"/>
                </a:solidFill>
                <a:latin typeface="Univers" panose="020B0503020202020204" pitchFamily="34" charset="0"/>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a:t>Presenter’s Name (</a:t>
            </a:r>
            <a:r>
              <a:rPr lang="en-US" err="1"/>
              <a:t>Univers</a:t>
            </a:r>
            <a:r>
              <a:rPr lang="en-US"/>
              <a:t> 22pt)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a:t>Division Name (</a:t>
            </a:r>
            <a:r>
              <a:rPr lang="en-US" err="1"/>
              <a:t>Univers</a:t>
            </a:r>
            <a:r>
              <a:rPr lang="en-US"/>
              <a:t> 22pt)</a:t>
            </a:r>
          </a:p>
          <a:p>
            <a:pPr lvl="0"/>
            <a:endParaRPr lang="en-US"/>
          </a:p>
        </p:txBody>
      </p:sp>
      <p:sp>
        <p:nvSpPr>
          <p:cNvPr id="21" name="Text Placeholder 19">
            <a:extLst>
              <a:ext uri="{FF2B5EF4-FFF2-40B4-BE49-F238E27FC236}">
                <a16:creationId xmlns:a16="http://schemas.microsoft.com/office/drawing/2014/main" id="{C1B882F5-1826-4C1C-9951-C9F4118C9D95}"/>
              </a:ext>
            </a:extLst>
          </p:cNvPr>
          <p:cNvSpPr>
            <a:spLocks noGrp="1"/>
          </p:cNvSpPr>
          <p:nvPr>
            <p:ph type="body" sz="quarter" idx="12" hasCustomPrompt="1"/>
          </p:nvPr>
        </p:nvSpPr>
        <p:spPr>
          <a:xfrm>
            <a:off x="803160" y="5040673"/>
            <a:ext cx="4919408" cy="288000"/>
          </a:xfrm>
          <a:prstGeom prst="rect">
            <a:avLst/>
          </a:prstGeom>
        </p:spPr>
        <p:txBody>
          <a:bodyPr>
            <a:noAutofit/>
          </a:bodyPr>
          <a:lstStyle>
            <a:lvl1pPr marL="457189" indent="-457189">
              <a:buNone/>
              <a:defRPr lang="en-US" sz="1600" b="0" kern="1200" baseline="0" dirty="0">
                <a:solidFill>
                  <a:srgbClr val="4D4D4D"/>
                </a:solidFill>
                <a:latin typeface="Univers" panose="020B0503020202020204" pitchFamily="34" charset="0"/>
                <a:ea typeface="+mn-ea"/>
                <a:cs typeface="Arial"/>
              </a:defRPr>
            </a:lvl1pPr>
          </a:lstStyle>
          <a:p>
            <a:pPr marL="0" lvl="0" indent="0" algn="l" defTabSz="609585" rtl="0" eaLnBrk="1" latinLnBrk="0" hangingPunct="1">
              <a:spcBef>
                <a:spcPct val="20000"/>
              </a:spcBef>
            </a:pPr>
            <a:r>
              <a:rPr lang="en-US"/>
              <a:t>Day month year (</a:t>
            </a:r>
            <a:r>
              <a:rPr lang="en-US" err="1"/>
              <a:t>Univers</a:t>
            </a:r>
            <a:r>
              <a:rPr lang="en-US"/>
              <a:t> 16pt)</a:t>
            </a:r>
          </a:p>
        </p:txBody>
      </p:sp>
      <p:sp>
        <p:nvSpPr>
          <p:cNvPr id="22" name="Title 1">
            <a:extLst>
              <a:ext uri="{FF2B5EF4-FFF2-40B4-BE49-F238E27FC236}">
                <a16:creationId xmlns:a16="http://schemas.microsoft.com/office/drawing/2014/main" id="{D018084A-0BBA-4F1D-BEE2-05790C1C550D}"/>
              </a:ext>
            </a:extLst>
          </p:cNvPr>
          <p:cNvSpPr>
            <a:spLocks noGrp="1"/>
          </p:cNvSpPr>
          <p:nvPr>
            <p:ph type="ctrTitle" hasCustomPrompt="1"/>
          </p:nvPr>
        </p:nvSpPr>
        <p:spPr>
          <a:xfrm>
            <a:off x="803160" y="1714372"/>
            <a:ext cx="6696039" cy="2341230"/>
          </a:xfrm>
          <a:prstGeom prst="rect">
            <a:avLst/>
          </a:prstGeom>
        </p:spPr>
        <p:txBody>
          <a:bodyPr anchor="t">
            <a:normAutofit/>
          </a:bodyPr>
          <a:lstStyle>
            <a:lvl1pPr algn="l">
              <a:lnSpc>
                <a:spcPct val="100000"/>
              </a:lnSpc>
              <a:defRPr sz="5400" b="1">
                <a:solidFill>
                  <a:srgbClr val="414042"/>
                </a:solidFill>
                <a:latin typeface="Univers Condensed" panose="020B0506020202050204" pitchFamily="34" charset="0"/>
                <a:cs typeface="Arial"/>
              </a:defRPr>
            </a:lvl1pPr>
          </a:lstStyle>
          <a:p>
            <a:r>
              <a:rPr lang="en-US"/>
              <a:t>TITLE (UNIVERS </a:t>
            </a:r>
            <a:br>
              <a:rPr lang="en-US"/>
            </a:br>
            <a:r>
              <a:rPr lang="en-US"/>
              <a:t>COND BOLD 54PT)</a:t>
            </a:r>
          </a:p>
        </p:txBody>
      </p:sp>
    </p:spTree>
    <p:extLst>
      <p:ext uri="{BB962C8B-B14F-4D97-AF65-F5344CB8AC3E}">
        <p14:creationId xmlns:p14="http://schemas.microsoft.com/office/powerpoint/2010/main" val="3784973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6CCF5A-34F1-4DF8-9B89-B54568BFB2C0}"/>
              </a:ext>
            </a:extLst>
          </p:cNvPr>
          <p:cNvGrpSpPr/>
          <p:nvPr userDrawn="1"/>
        </p:nvGrpSpPr>
        <p:grpSpPr>
          <a:xfrm>
            <a:off x="4583833" y="0"/>
            <a:ext cx="7608168" cy="6858000"/>
            <a:chOff x="4583833" y="0"/>
            <a:chExt cx="7608168" cy="6858000"/>
          </a:xfrm>
          <a:solidFill>
            <a:srgbClr val="E5E5E5"/>
          </a:solidFill>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18" name="Rectangle 17">
              <a:extLst>
                <a:ext uri="{FF2B5EF4-FFF2-40B4-BE49-F238E27FC236}">
                  <a16:creationId xmlns:a16="http://schemas.microsoft.com/office/drawing/2014/main" id="{2F8100A1-13E9-418D-8BED-A5B6F2B516BD}"/>
                </a:ext>
              </a:extLst>
            </p:cNvPr>
            <p:cNvSpPr/>
            <p:nvPr userDrawn="1"/>
          </p:nvSpPr>
          <p:spPr>
            <a:xfrm>
              <a:off x="11352584" y="0"/>
              <a:ext cx="839416"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a:extLst>
              <a:ext uri="{FF2B5EF4-FFF2-40B4-BE49-F238E27FC236}">
                <a16:creationId xmlns:a16="http://schemas.microsoft.com/office/drawing/2014/main" id="{934ECBBA-5C8E-4D09-AD8C-02077A7A26B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79" y="6232963"/>
            <a:ext cx="1168793" cy="356616"/>
          </a:xfrm>
          <a:prstGeom prst="rect">
            <a:avLst/>
          </a:prstGeom>
        </p:spPr>
      </p:pic>
      <p:sp>
        <p:nvSpPr>
          <p:cNvPr id="33" name="Title 1">
            <a:extLst>
              <a:ext uri="{FF2B5EF4-FFF2-40B4-BE49-F238E27FC236}">
                <a16:creationId xmlns:a16="http://schemas.microsoft.com/office/drawing/2014/main" id="{F29BB889-8151-4AA5-A24E-63246D500494}"/>
              </a:ext>
            </a:extLst>
          </p:cNvPr>
          <p:cNvSpPr>
            <a:spLocks noGrp="1"/>
          </p:cNvSpPr>
          <p:nvPr userDrawn="1"/>
        </p:nvSpPr>
        <p:spPr>
          <a:xfrm>
            <a:off x="2334663"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rgbClr val="4D4D4D"/>
                </a:solidFill>
              </a:rPr>
              <a:t>www.enterprisesg.gov.sg</a:t>
            </a:r>
          </a:p>
        </p:txBody>
      </p:sp>
      <p:grpSp>
        <p:nvGrpSpPr>
          <p:cNvPr id="34" name="Group 33">
            <a:extLst>
              <a:ext uri="{FF2B5EF4-FFF2-40B4-BE49-F238E27FC236}">
                <a16:creationId xmlns:a16="http://schemas.microsoft.com/office/drawing/2014/main" id="{91C604D8-1EBC-4928-B4A8-42A8D3605E35}"/>
              </a:ext>
            </a:extLst>
          </p:cNvPr>
          <p:cNvGrpSpPr/>
          <p:nvPr userDrawn="1"/>
        </p:nvGrpSpPr>
        <p:grpSpPr>
          <a:xfrm>
            <a:off x="4262053" y="6389185"/>
            <a:ext cx="897325" cy="201168"/>
            <a:chOff x="2865454" y="5998802"/>
            <a:chExt cx="897325" cy="201168"/>
          </a:xfrm>
        </p:grpSpPr>
        <p:pic>
          <p:nvPicPr>
            <p:cNvPr id="35" name="Picture 34">
              <a:extLst>
                <a:ext uri="{FF2B5EF4-FFF2-40B4-BE49-F238E27FC236}">
                  <a16:creationId xmlns:a16="http://schemas.microsoft.com/office/drawing/2014/main" id="{BB4DFC2F-5C6A-412C-884E-8242470B397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31105" y="5998802"/>
              <a:ext cx="199621" cy="201168"/>
            </a:xfrm>
            <a:prstGeom prst="rect">
              <a:avLst/>
            </a:prstGeom>
          </p:spPr>
        </p:pic>
        <p:pic>
          <p:nvPicPr>
            <p:cNvPr id="36" name="Picture 35">
              <a:extLst>
                <a:ext uri="{FF2B5EF4-FFF2-40B4-BE49-F238E27FC236}">
                  <a16:creationId xmlns:a16="http://schemas.microsoft.com/office/drawing/2014/main" id="{9BEF5C05-4433-4064-A49D-04F913F083D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97506" y="5998802"/>
              <a:ext cx="201168" cy="201168"/>
            </a:xfrm>
            <a:prstGeom prst="rect">
              <a:avLst/>
            </a:prstGeom>
          </p:spPr>
        </p:pic>
        <p:pic>
          <p:nvPicPr>
            <p:cNvPr id="37" name="Picture 36">
              <a:extLst>
                <a:ext uri="{FF2B5EF4-FFF2-40B4-BE49-F238E27FC236}">
                  <a16:creationId xmlns:a16="http://schemas.microsoft.com/office/drawing/2014/main" id="{2EFF99D9-DDD6-401F-8798-218012CE595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5454" y="5998802"/>
              <a:ext cx="199621" cy="201168"/>
            </a:xfrm>
            <a:prstGeom prst="rect">
              <a:avLst/>
            </a:prstGeom>
          </p:spPr>
        </p:pic>
        <p:pic>
          <p:nvPicPr>
            <p:cNvPr id="38" name="Picture 37">
              <a:extLst>
                <a:ext uri="{FF2B5EF4-FFF2-40B4-BE49-F238E27FC236}">
                  <a16:creationId xmlns:a16="http://schemas.microsoft.com/office/drawing/2014/main" id="{53D15D0E-DBD3-4071-A206-43B6C245F1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563158" y="5998802"/>
              <a:ext cx="199621" cy="201168"/>
            </a:xfrm>
            <a:prstGeom prst="rect">
              <a:avLst/>
            </a:prstGeom>
          </p:spPr>
        </p:pic>
      </p:grpSp>
      <p:sp>
        <p:nvSpPr>
          <p:cNvPr id="15" name="Title 1">
            <a:extLst>
              <a:ext uri="{FF2B5EF4-FFF2-40B4-BE49-F238E27FC236}">
                <a16:creationId xmlns:a16="http://schemas.microsoft.com/office/drawing/2014/main" id="{E61CFA45-068D-4063-8FDA-A42447FD6ECD}"/>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rgbClr val="414042"/>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16" name="Text Placeholder 2">
            <a:extLst>
              <a:ext uri="{FF2B5EF4-FFF2-40B4-BE49-F238E27FC236}">
                <a16:creationId xmlns:a16="http://schemas.microsoft.com/office/drawing/2014/main" id="{A733DBFA-1DA1-426A-A18A-A1C7C983F135}"/>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rgbClr val="E7131A"/>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19" name="Text Placeholder 2">
            <a:extLst>
              <a:ext uri="{FF2B5EF4-FFF2-40B4-BE49-F238E27FC236}">
                <a16:creationId xmlns:a16="http://schemas.microsoft.com/office/drawing/2014/main" id="{620155CB-1C18-42E1-926B-A17E01BB4C2E}"/>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rgbClr val="414042"/>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351362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Light Grey)">
    <p:bg>
      <p:bgPr>
        <a:solidFill>
          <a:srgbClr val="E5E5E5"/>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207322-A706-4930-97B5-C6F2CD76261A}"/>
              </a:ext>
            </a:extLst>
          </p:cNvPr>
          <p:cNvGrpSpPr/>
          <p:nvPr userDrawn="1"/>
        </p:nvGrpSpPr>
        <p:grpSpPr>
          <a:xfrm>
            <a:off x="4583833" y="0"/>
            <a:ext cx="7608168" cy="6858000"/>
            <a:chOff x="4583833" y="0"/>
            <a:chExt cx="7608168" cy="6858000"/>
          </a:xfrm>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3" name="Rectangle 2">
              <a:extLst>
                <a:ext uri="{FF2B5EF4-FFF2-40B4-BE49-F238E27FC236}">
                  <a16:creationId xmlns:a16="http://schemas.microsoft.com/office/drawing/2014/main" id="{F7522633-3A96-4427-9A65-86C44E06196C}"/>
                </a:ext>
              </a:extLst>
            </p:cNvPr>
            <p:cNvSpPr/>
            <p:nvPr userDrawn="1"/>
          </p:nvSpPr>
          <p:spPr>
            <a:xfrm>
              <a:off x="10992544" y="0"/>
              <a:ext cx="1199456" cy="69269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a:extLst>
              <a:ext uri="{FF2B5EF4-FFF2-40B4-BE49-F238E27FC236}">
                <a16:creationId xmlns:a16="http://schemas.microsoft.com/office/drawing/2014/main" id="{934ECBBA-5C8E-4D09-AD8C-02077A7A26B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79" y="6232963"/>
            <a:ext cx="1168793" cy="356616"/>
          </a:xfrm>
          <a:prstGeom prst="rect">
            <a:avLst/>
          </a:prstGeom>
        </p:spPr>
      </p:pic>
      <p:sp>
        <p:nvSpPr>
          <p:cNvPr id="33" name="Title 1">
            <a:extLst>
              <a:ext uri="{FF2B5EF4-FFF2-40B4-BE49-F238E27FC236}">
                <a16:creationId xmlns:a16="http://schemas.microsoft.com/office/drawing/2014/main" id="{F29BB889-8151-4AA5-A24E-63246D500494}"/>
              </a:ext>
            </a:extLst>
          </p:cNvPr>
          <p:cNvSpPr>
            <a:spLocks noGrp="1"/>
          </p:cNvSpPr>
          <p:nvPr userDrawn="1"/>
        </p:nvSpPr>
        <p:spPr>
          <a:xfrm>
            <a:off x="2334663"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rgbClr val="4D4D4D"/>
                </a:solidFill>
              </a:rPr>
              <a:t>www.enterprisesg.gov.sg</a:t>
            </a:r>
          </a:p>
        </p:txBody>
      </p:sp>
      <p:grpSp>
        <p:nvGrpSpPr>
          <p:cNvPr id="34" name="Group 33">
            <a:extLst>
              <a:ext uri="{FF2B5EF4-FFF2-40B4-BE49-F238E27FC236}">
                <a16:creationId xmlns:a16="http://schemas.microsoft.com/office/drawing/2014/main" id="{91C604D8-1EBC-4928-B4A8-42A8D3605E35}"/>
              </a:ext>
            </a:extLst>
          </p:cNvPr>
          <p:cNvGrpSpPr/>
          <p:nvPr userDrawn="1"/>
        </p:nvGrpSpPr>
        <p:grpSpPr>
          <a:xfrm>
            <a:off x="4262053" y="6389185"/>
            <a:ext cx="897325" cy="201168"/>
            <a:chOff x="2865454" y="5998802"/>
            <a:chExt cx="897325" cy="201168"/>
          </a:xfrm>
        </p:grpSpPr>
        <p:pic>
          <p:nvPicPr>
            <p:cNvPr id="35" name="Picture 34">
              <a:extLst>
                <a:ext uri="{FF2B5EF4-FFF2-40B4-BE49-F238E27FC236}">
                  <a16:creationId xmlns:a16="http://schemas.microsoft.com/office/drawing/2014/main" id="{BB4DFC2F-5C6A-412C-884E-8242470B397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31105" y="5998802"/>
              <a:ext cx="199621" cy="201168"/>
            </a:xfrm>
            <a:prstGeom prst="rect">
              <a:avLst/>
            </a:prstGeom>
          </p:spPr>
        </p:pic>
        <p:pic>
          <p:nvPicPr>
            <p:cNvPr id="36" name="Picture 35">
              <a:extLst>
                <a:ext uri="{FF2B5EF4-FFF2-40B4-BE49-F238E27FC236}">
                  <a16:creationId xmlns:a16="http://schemas.microsoft.com/office/drawing/2014/main" id="{9BEF5C05-4433-4064-A49D-04F913F083D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97506" y="5998802"/>
              <a:ext cx="201168" cy="201168"/>
            </a:xfrm>
            <a:prstGeom prst="rect">
              <a:avLst/>
            </a:prstGeom>
          </p:spPr>
        </p:pic>
        <p:pic>
          <p:nvPicPr>
            <p:cNvPr id="37" name="Picture 36">
              <a:extLst>
                <a:ext uri="{FF2B5EF4-FFF2-40B4-BE49-F238E27FC236}">
                  <a16:creationId xmlns:a16="http://schemas.microsoft.com/office/drawing/2014/main" id="{2EFF99D9-DDD6-401F-8798-218012CE595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5454" y="5998802"/>
              <a:ext cx="199621" cy="201168"/>
            </a:xfrm>
            <a:prstGeom prst="rect">
              <a:avLst/>
            </a:prstGeom>
          </p:spPr>
        </p:pic>
        <p:pic>
          <p:nvPicPr>
            <p:cNvPr id="38" name="Picture 37">
              <a:extLst>
                <a:ext uri="{FF2B5EF4-FFF2-40B4-BE49-F238E27FC236}">
                  <a16:creationId xmlns:a16="http://schemas.microsoft.com/office/drawing/2014/main" id="{53D15D0E-DBD3-4071-A206-43B6C245F1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563158" y="5998802"/>
              <a:ext cx="199621" cy="201168"/>
            </a:xfrm>
            <a:prstGeom prst="rect">
              <a:avLst/>
            </a:prstGeom>
          </p:spPr>
        </p:pic>
      </p:grpSp>
      <p:sp>
        <p:nvSpPr>
          <p:cNvPr id="15" name="Title 1">
            <a:extLst>
              <a:ext uri="{FF2B5EF4-FFF2-40B4-BE49-F238E27FC236}">
                <a16:creationId xmlns:a16="http://schemas.microsoft.com/office/drawing/2014/main" id="{86064243-ED6D-473C-85F4-83E48C083149}"/>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rgbClr val="414042"/>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16" name="Text Placeholder 2">
            <a:extLst>
              <a:ext uri="{FF2B5EF4-FFF2-40B4-BE49-F238E27FC236}">
                <a16:creationId xmlns:a16="http://schemas.microsoft.com/office/drawing/2014/main" id="{5A71B6C2-9107-43D5-B156-71D0F88C6D87}"/>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rgbClr val="E7131A"/>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19" name="Text Placeholder 2">
            <a:extLst>
              <a:ext uri="{FF2B5EF4-FFF2-40B4-BE49-F238E27FC236}">
                <a16:creationId xmlns:a16="http://schemas.microsoft.com/office/drawing/2014/main" id="{E9AFA6D2-538E-4AA0-BCEC-81EB3AE3347D}"/>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rgbClr val="414042"/>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856506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Dark Grey)">
    <p:bg>
      <p:bgPr>
        <a:solidFill>
          <a:srgbClr val="302F3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EDF638-FBFE-45D0-8F59-D6145D229CB6}"/>
              </a:ext>
            </a:extLst>
          </p:cNvPr>
          <p:cNvGrpSpPr/>
          <p:nvPr userDrawn="1"/>
        </p:nvGrpSpPr>
        <p:grpSpPr>
          <a:xfrm>
            <a:off x="4583833" y="0"/>
            <a:ext cx="7608168" cy="6858000"/>
            <a:chOff x="4583833" y="0"/>
            <a:chExt cx="7608168" cy="6858000"/>
          </a:xfrm>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14" name="Rectangle 13">
              <a:extLst>
                <a:ext uri="{FF2B5EF4-FFF2-40B4-BE49-F238E27FC236}">
                  <a16:creationId xmlns:a16="http://schemas.microsoft.com/office/drawing/2014/main" id="{409747E7-D04F-4650-AE83-D23723FBE009}"/>
                </a:ext>
              </a:extLst>
            </p:cNvPr>
            <p:cNvSpPr/>
            <p:nvPr userDrawn="1"/>
          </p:nvSpPr>
          <p:spPr>
            <a:xfrm>
              <a:off x="10992544" y="0"/>
              <a:ext cx="1199456" cy="692696"/>
            </a:xfrm>
            <a:prstGeom prst="rect">
              <a:avLst/>
            </a:prstGeom>
            <a:solidFill>
              <a:srgbClr val="302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itle 1">
            <a:extLst>
              <a:ext uri="{FF2B5EF4-FFF2-40B4-BE49-F238E27FC236}">
                <a16:creationId xmlns:a16="http://schemas.microsoft.com/office/drawing/2014/main" id="{8EFB3309-654E-409F-84C4-47CF1F83B179}"/>
              </a:ext>
            </a:extLst>
          </p:cNvPr>
          <p:cNvSpPr>
            <a:spLocks noGrp="1"/>
          </p:cNvSpPr>
          <p:nvPr userDrawn="1"/>
        </p:nvSpPr>
        <p:spPr>
          <a:xfrm>
            <a:off x="2350807"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chemeClr val="bg1"/>
                </a:solidFill>
              </a:rPr>
              <a:t>www.enterprisesg.gov.sg</a:t>
            </a:r>
          </a:p>
        </p:txBody>
      </p:sp>
      <p:grpSp>
        <p:nvGrpSpPr>
          <p:cNvPr id="24" name="Group 23">
            <a:extLst>
              <a:ext uri="{FF2B5EF4-FFF2-40B4-BE49-F238E27FC236}">
                <a16:creationId xmlns:a16="http://schemas.microsoft.com/office/drawing/2014/main" id="{AD0C56F9-7649-4E59-817C-955D92A62713}"/>
              </a:ext>
            </a:extLst>
          </p:cNvPr>
          <p:cNvGrpSpPr/>
          <p:nvPr userDrawn="1"/>
        </p:nvGrpSpPr>
        <p:grpSpPr>
          <a:xfrm>
            <a:off x="4278197" y="6389958"/>
            <a:ext cx="897325" cy="199621"/>
            <a:chOff x="2865454" y="5999575"/>
            <a:chExt cx="897325" cy="199621"/>
          </a:xfrm>
        </p:grpSpPr>
        <p:pic>
          <p:nvPicPr>
            <p:cNvPr id="25" name="Picture 24">
              <a:extLst>
                <a:ext uri="{FF2B5EF4-FFF2-40B4-BE49-F238E27FC236}">
                  <a16:creationId xmlns:a16="http://schemas.microsoft.com/office/drawing/2014/main" id="{5CF137D5-8E20-461A-9E97-1555EF253AF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331105" y="5999575"/>
              <a:ext cx="199621" cy="199621"/>
            </a:xfrm>
            <a:prstGeom prst="rect">
              <a:avLst/>
            </a:prstGeom>
          </p:spPr>
        </p:pic>
        <p:pic>
          <p:nvPicPr>
            <p:cNvPr id="26" name="Picture 25">
              <a:extLst>
                <a:ext uri="{FF2B5EF4-FFF2-40B4-BE49-F238E27FC236}">
                  <a16:creationId xmlns:a16="http://schemas.microsoft.com/office/drawing/2014/main" id="{2F331490-FA86-4BCD-9B52-52B0E2A5838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3097506" y="5999576"/>
              <a:ext cx="201168" cy="199620"/>
            </a:xfrm>
            <a:prstGeom prst="rect">
              <a:avLst/>
            </a:prstGeom>
          </p:spPr>
        </p:pic>
        <p:pic>
          <p:nvPicPr>
            <p:cNvPr id="27" name="Picture 26">
              <a:extLst>
                <a:ext uri="{FF2B5EF4-FFF2-40B4-BE49-F238E27FC236}">
                  <a16:creationId xmlns:a16="http://schemas.microsoft.com/office/drawing/2014/main" id="{3B288BDF-8511-4255-B290-DCA99B14CBFD}"/>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2865454" y="5999575"/>
              <a:ext cx="199621" cy="199621"/>
            </a:xfrm>
            <a:prstGeom prst="rect">
              <a:avLst/>
            </a:prstGeom>
          </p:spPr>
        </p:pic>
        <p:pic>
          <p:nvPicPr>
            <p:cNvPr id="28" name="Picture 27">
              <a:extLst>
                <a:ext uri="{FF2B5EF4-FFF2-40B4-BE49-F238E27FC236}">
                  <a16:creationId xmlns:a16="http://schemas.microsoft.com/office/drawing/2014/main" id="{FF087EE7-3981-4905-B28D-74CE8A2A0E77}"/>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3563158" y="5999575"/>
              <a:ext cx="199621" cy="199621"/>
            </a:xfrm>
            <a:prstGeom prst="rect">
              <a:avLst/>
            </a:prstGeom>
          </p:spPr>
        </p:pic>
      </p:grpSp>
      <p:pic>
        <p:nvPicPr>
          <p:cNvPr id="16" name="Graphic 15">
            <a:extLst>
              <a:ext uri="{FF2B5EF4-FFF2-40B4-BE49-F238E27FC236}">
                <a16:creationId xmlns:a16="http://schemas.microsoft.com/office/drawing/2014/main" id="{158F14C1-381E-45D9-B7F4-BC67AADB027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7279" y="6232963"/>
            <a:ext cx="1168793" cy="356616"/>
          </a:xfrm>
          <a:prstGeom prst="rect">
            <a:avLst/>
          </a:prstGeom>
        </p:spPr>
      </p:pic>
      <p:sp>
        <p:nvSpPr>
          <p:cNvPr id="15" name="Title 1">
            <a:extLst>
              <a:ext uri="{FF2B5EF4-FFF2-40B4-BE49-F238E27FC236}">
                <a16:creationId xmlns:a16="http://schemas.microsoft.com/office/drawing/2014/main" id="{AADC8504-80B7-4494-AE73-AEA29B4C2324}"/>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chemeClr val="bg1"/>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20" name="Text Placeholder 2">
            <a:extLst>
              <a:ext uri="{FF2B5EF4-FFF2-40B4-BE49-F238E27FC236}">
                <a16:creationId xmlns:a16="http://schemas.microsoft.com/office/drawing/2014/main" id="{B954B6C3-84A3-4F29-B795-CD2F198C63B6}"/>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rgbClr val="E7131A"/>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21" name="Text Placeholder 2">
            <a:extLst>
              <a:ext uri="{FF2B5EF4-FFF2-40B4-BE49-F238E27FC236}">
                <a16:creationId xmlns:a16="http://schemas.microsoft.com/office/drawing/2014/main" id="{F5AE18EA-C29B-4F8B-AA18-952865DE5C88}"/>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chemeClr val="bg1"/>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3206809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Red)">
    <p:bg>
      <p:bgPr>
        <a:solidFill>
          <a:srgbClr val="D9121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33CA8F-CA67-4459-BCEB-E8A9F45E36B0}"/>
              </a:ext>
            </a:extLst>
          </p:cNvPr>
          <p:cNvGrpSpPr/>
          <p:nvPr userDrawn="1"/>
        </p:nvGrpSpPr>
        <p:grpSpPr>
          <a:xfrm>
            <a:off x="4583833" y="0"/>
            <a:ext cx="7608168" cy="6858000"/>
            <a:chOff x="4583833" y="0"/>
            <a:chExt cx="7608168" cy="6858000"/>
          </a:xfrm>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14" name="Rectangle 13">
              <a:extLst>
                <a:ext uri="{FF2B5EF4-FFF2-40B4-BE49-F238E27FC236}">
                  <a16:creationId xmlns:a16="http://schemas.microsoft.com/office/drawing/2014/main" id="{20715E6D-07A9-42F4-B2C6-D6927CFBDB41}"/>
                </a:ext>
              </a:extLst>
            </p:cNvPr>
            <p:cNvSpPr/>
            <p:nvPr userDrawn="1"/>
          </p:nvSpPr>
          <p:spPr>
            <a:xfrm>
              <a:off x="10992544" y="0"/>
              <a:ext cx="1199456" cy="692696"/>
            </a:xfrm>
            <a:prstGeom prst="rect">
              <a:avLst/>
            </a:prstGeom>
            <a:solidFill>
              <a:srgbClr val="D91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userDrawn="1"/>
        </p:nvPicPr>
        <p:blipFill>
          <a:blip r:embed="rId4" cstate="email">
            <a:clrChange>
              <a:clrFrom>
                <a:srgbClr val="9DA0AD"/>
              </a:clrFrom>
              <a:clrTo>
                <a:srgbClr val="9DA0AD">
                  <a:alpha val="0"/>
                </a:srgbClr>
              </a:clrTo>
            </a:clrChange>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5" y="6237312"/>
            <a:ext cx="1166283" cy="357564"/>
          </a:xfrm>
          <a:prstGeom prst="rect">
            <a:avLst/>
          </a:prstGeom>
        </p:spPr>
      </p:pic>
      <p:sp>
        <p:nvSpPr>
          <p:cNvPr id="23" name="Title 1">
            <a:extLst>
              <a:ext uri="{FF2B5EF4-FFF2-40B4-BE49-F238E27FC236}">
                <a16:creationId xmlns:a16="http://schemas.microsoft.com/office/drawing/2014/main" id="{8EFB3309-654E-409F-84C4-47CF1F83B179}"/>
              </a:ext>
            </a:extLst>
          </p:cNvPr>
          <p:cNvSpPr>
            <a:spLocks noGrp="1"/>
          </p:cNvSpPr>
          <p:nvPr userDrawn="1"/>
        </p:nvSpPr>
        <p:spPr>
          <a:xfrm>
            <a:off x="2350807"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chemeClr val="bg1"/>
                </a:solidFill>
              </a:rPr>
              <a:t>www.enterprisesg.gov.sg</a:t>
            </a:r>
          </a:p>
        </p:txBody>
      </p:sp>
      <p:grpSp>
        <p:nvGrpSpPr>
          <p:cNvPr id="24" name="Group 23">
            <a:extLst>
              <a:ext uri="{FF2B5EF4-FFF2-40B4-BE49-F238E27FC236}">
                <a16:creationId xmlns:a16="http://schemas.microsoft.com/office/drawing/2014/main" id="{AD0C56F9-7649-4E59-817C-955D92A62713}"/>
              </a:ext>
            </a:extLst>
          </p:cNvPr>
          <p:cNvGrpSpPr/>
          <p:nvPr userDrawn="1"/>
        </p:nvGrpSpPr>
        <p:grpSpPr>
          <a:xfrm>
            <a:off x="4278197" y="6389958"/>
            <a:ext cx="897325" cy="199621"/>
            <a:chOff x="2865454" y="5999575"/>
            <a:chExt cx="897325" cy="199621"/>
          </a:xfrm>
        </p:grpSpPr>
        <p:pic>
          <p:nvPicPr>
            <p:cNvPr id="25" name="Picture 24">
              <a:extLst>
                <a:ext uri="{FF2B5EF4-FFF2-40B4-BE49-F238E27FC236}">
                  <a16:creationId xmlns:a16="http://schemas.microsoft.com/office/drawing/2014/main" id="{5CF137D5-8E20-461A-9E97-1555EF253AF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3331105" y="5999575"/>
              <a:ext cx="199621" cy="199621"/>
            </a:xfrm>
            <a:prstGeom prst="rect">
              <a:avLst/>
            </a:prstGeom>
          </p:spPr>
        </p:pic>
        <p:pic>
          <p:nvPicPr>
            <p:cNvPr id="26" name="Picture 25">
              <a:extLst>
                <a:ext uri="{FF2B5EF4-FFF2-40B4-BE49-F238E27FC236}">
                  <a16:creationId xmlns:a16="http://schemas.microsoft.com/office/drawing/2014/main" id="{2F331490-FA86-4BCD-9B52-52B0E2A58380}"/>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3097506" y="5999576"/>
              <a:ext cx="201168" cy="199620"/>
            </a:xfrm>
            <a:prstGeom prst="rect">
              <a:avLst/>
            </a:prstGeom>
          </p:spPr>
        </p:pic>
        <p:pic>
          <p:nvPicPr>
            <p:cNvPr id="27" name="Picture 26">
              <a:extLst>
                <a:ext uri="{FF2B5EF4-FFF2-40B4-BE49-F238E27FC236}">
                  <a16:creationId xmlns:a16="http://schemas.microsoft.com/office/drawing/2014/main" id="{3B288BDF-8511-4255-B290-DCA99B14CBF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2865454" y="5999575"/>
              <a:ext cx="199621" cy="199621"/>
            </a:xfrm>
            <a:prstGeom prst="rect">
              <a:avLst/>
            </a:prstGeom>
          </p:spPr>
        </p:pic>
        <p:pic>
          <p:nvPicPr>
            <p:cNvPr id="28" name="Picture 27">
              <a:extLst>
                <a:ext uri="{FF2B5EF4-FFF2-40B4-BE49-F238E27FC236}">
                  <a16:creationId xmlns:a16="http://schemas.microsoft.com/office/drawing/2014/main" id="{FF087EE7-3981-4905-B28D-74CE8A2A0E77}"/>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3563158" y="5999575"/>
              <a:ext cx="199621" cy="199621"/>
            </a:xfrm>
            <a:prstGeom prst="rect">
              <a:avLst/>
            </a:prstGeom>
          </p:spPr>
        </p:pic>
      </p:grpSp>
      <p:sp>
        <p:nvSpPr>
          <p:cNvPr id="16" name="Title 1">
            <a:extLst>
              <a:ext uri="{FF2B5EF4-FFF2-40B4-BE49-F238E27FC236}">
                <a16:creationId xmlns:a16="http://schemas.microsoft.com/office/drawing/2014/main" id="{12CF28DF-CDEB-4A28-B40E-FE7C41DA6BDA}"/>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chemeClr val="bg1"/>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17" name="Text Placeholder 2">
            <a:extLst>
              <a:ext uri="{FF2B5EF4-FFF2-40B4-BE49-F238E27FC236}">
                <a16:creationId xmlns:a16="http://schemas.microsoft.com/office/drawing/2014/main" id="{8223C53E-A252-4234-AB2F-C97FE6606617}"/>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chemeClr val="bg1"/>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19" name="Text Placeholder 2">
            <a:extLst>
              <a:ext uri="{FF2B5EF4-FFF2-40B4-BE49-F238E27FC236}">
                <a16:creationId xmlns:a16="http://schemas.microsoft.com/office/drawing/2014/main" id="{A40C51D3-1166-4DC9-8F83-98364AC16F75}"/>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chemeClr val="bg1"/>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3940257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ivider (Red)">
    <p:bg>
      <p:bgPr>
        <a:solidFill>
          <a:srgbClr val="D91218"/>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33CA8F-CA67-4459-BCEB-E8A9F45E36B0}"/>
              </a:ext>
            </a:extLst>
          </p:cNvPr>
          <p:cNvGrpSpPr/>
          <p:nvPr userDrawn="1"/>
        </p:nvGrpSpPr>
        <p:grpSpPr>
          <a:xfrm>
            <a:off x="4583833" y="0"/>
            <a:ext cx="7608168" cy="6858000"/>
            <a:chOff x="4583833" y="0"/>
            <a:chExt cx="7608168" cy="6858000"/>
          </a:xfrm>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14" name="Rectangle 13">
              <a:extLst>
                <a:ext uri="{FF2B5EF4-FFF2-40B4-BE49-F238E27FC236}">
                  <a16:creationId xmlns:a16="http://schemas.microsoft.com/office/drawing/2014/main" id="{20715E6D-07A9-42F4-B2C6-D6927CFBDB41}"/>
                </a:ext>
              </a:extLst>
            </p:cNvPr>
            <p:cNvSpPr/>
            <p:nvPr userDrawn="1"/>
          </p:nvSpPr>
          <p:spPr>
            <a:xfrm>
              <a:off x="10992544" y="0"/>
              <a:ext cx="1199456" cy="692696"/>
            </a:xfrm>
            <a:prstGeom prst="rect">
              <a:avLst/>
            </a:prstGeom>
            <a:solidFill>
              <a:srgbClr val="D91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userDrawn="1"/>
        </p:nvPicPr>
        <p:blipFill>
          <a:blip r:embed="rId4" cstate="email">
            <a:clrChange>
              <a:clrFrom>
                <a:srgbClr val="9DA0AD"/>
              </a:clrFrom>
              <a:clrTo>
                <a:srgbClr val="9DA0AD">
                  <a:alpha val="0"/>
                </a:srgbClr>
              </a:clrTo>
            </a:clrChange>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5" y="6237312"/>
            <a:ext cx="1166283" cy="357564"/>
          </a:xfrm>
          <a:prstGeom prst="rect">
            <a:avLst/>
          </a:prstGeom>
        </p:spPr>
      </p:pic>
      <p:sp>
        <p:nvSpPr>
          <p:cNvPr id="23" name="Title 1">
            <a:extLst>
              <a:ext uri="{FF2B5EF4-FFF2-40B4-BE49-F238E27FC236}">
                <a16:creationId xmlns:a16="http://schemas.microsoft.com/office/drawing/2014/main" id="{8EFB3309-654E-409F-84C4-47CF1F83B179}"/>
              </a:ext>
            </a:extLst>
          </p:cNvPr>
          <p:cNvSpPr>
            <a:spLocks noGrp="1"/>
          </p:cNvSpPr>
          <p:nvPr userDrawn="1"/>
        </p:nvSpPr>
        <p:spPr>
          <a:xfrm>
            <a:off x="2350807"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chemeClr val="bg1"/>
                </a:solidFill>
              </a:rPr>
              <a:t>www.enterprisesg.gov.sg</a:t>
            </a:r>
          </a:p>
        </p:txBody>
      </p:sp>
      <p:grpSp>
        <p:nvGrpSpPr>
          <p:cNvPr id="24" name="Group 23">
            <a:extLst>
              <a:ext uri="{FF2B5EF4-FFF2-40B4-BE49-F238E27FC236}">
                <a16:creationId xmlns:a16="http://schemas.microsoft.com/office/drawing/2014/main" id="{AD0C56F9-7649-4E59-817C-955D92A62713}"/>
              </a:ext>
            </a:extLst>
          </p:cNvPr>
          <p:cNvGrpSpPr/>
          <p:nvPr userDrawn="1"/>
        </p:nvGrpSpPr>
        <p:grpSpPr>
          <a:xfrm>
            <a:off x="4278197" y="6389958"/>
            <a:ext cx="897325" cy="199621"/>
            <a:chOff x="2865454" y="5999575"/>
            <a:chExt cx="897325" cy="199621"/>
          </a:xfrm>
        </p:grpSpPr>
        <p:pic>
          <p:nvPicPr>
            <p:cNvPr id="25" name="Picture 24">
              <a:extLst>
                <a:ext uri="{FF2B5EF4-FFF2-40B4-BE49-F238E27FC236}">
                  <a16:creationId xmlns:a16="http://schemas.microsoft.com/office/drawing/2014/main" id="{5CF137D5-8E20-461A-9E97-1555EF253AF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3331105" y="5999575"/>
              <a:ext cx="199621" cy="199621"/>
            </a:xfrm>
            <a:prstGeom prst="rect">
              <a:avLst/>
            </a:prstGeom>
          </p:spPr>
        </p:pic>
        <p:pic>
          <p:nvPicPr>
            <p:cNvPr id="26" name="Picture 25">
              <a:extLst>
                <a:ext uri="{FF2B5EF4-FFF2-40B4-BE49-F238E27FC236}">
                  <a16:creationId xmlns:a16="http://schemas.microsoft.com/office/drawing/2014/main" id="{2F331490-FA86-4BCD-9B52-52B0E2A58380}"/>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3097506" y="5999576"/>
              <a:ext cx="201168" cy="199620"/>
            </a:xfrm>
            <a:prstGeom prst="rect">
              <a:avLst/>
            </a:prstGeom>
          </p:spPr>
        </p:pic>
        <p:pic>
          <p:nvPicPr>
            <p:cNvPr id="27" name="Picture 26">
              <a:extLst>
                <a:ext uri="{FF2B5EF4-FFF2-40B4-BE49-F238E27FC236}">
                  <a16:creationId xmlns:a16="http://schemas.microsoft.com/office/drawing/2014/main" id="{3B288BDF-8511-4255-B290-DCA99B14CBF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2865454" y="5999575"/>
              <a:ext cx="199621" cy="199621"/>
            </a:xfrm>
            <a:prstGeom prst="rect">
              <a:avLst/>
            </a:prstGeom>
          </p:spPr>
        </p:pic>
        <p:pic>
          <p:nvPicPr>
            <p:cNvPr id="28" name="Picture 27">
              <a:extLst>
                <a:ext uri="{FF2B5EF4-FFF2-40B4-BE49-F238E27FC236}">
                  <a16:creationId xmlns:a16="http://schemas.microsoft.com/office/drawing/2014/main" id="{FF087EE7-3981-4905-B28D-74CE8A2A0E77}"/>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3563158" y="5999575"/>
              <a:ext cx="199621" cy="199621"/>
            </a:xfrm>
            <a:prstGeom prst="rect">
              <a:avLst/>
            </a:prstGeom>
          </p:spPr>
        </p:pic>
      </p:grpSp>
      <p:sp>
        <p:nvSpPr>
          <p:cNvPr id="16" name="Title 1">
            <a:extLst>
              <a:ext uri="{FF2B5EF4-FFF2-40B4-BE49-F238E27FC236}">
                <a16:creationId xmlns:a16="http://schemas.microsoft.com/office/drawing/2014/main" id="{12CF28DF-CDEB-4A28-B40E-FE7C41DA6BDA}"/>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chemeClr val="bg1"/>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17" name="Text Placeholder 2">
            <a:extLst>
              <a:ext uri="{FF2B5EF4-FFF2-40B4-BE49-F238E27FC236}">
                <a16:creationId xmlns:a16="http://schemas.microsoft.com/office/drawing/2014/main" id="{8223C53E-A252-4234-AB2F-C97FE6606617}"/>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chemeClr val="bg1"/>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19" name="Text Placeholder 2">
            <a:extLst>
              <a:ext uri="{FF2B5EF4-FFF2-40B4-BE49-F238E27FC236}">
                <a16:creationId xmlns:a16="http://schemas.microsoft.com/office/drawing/2014/main" id="{A40C51D3-1166-4DC9-8F83-98364AC16F75}"/>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chemeClr val="bg1"/>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1479570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ivider (Dark Grey)">
    <p:bg>
      <p:bgPr>
        <a:solidFill>
          <a:srgbClr val="302F3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EDF638-FBFE-45D0-8F59-D6145D229CB6}"/>
              </a:ext>
            </a:extLst>
          </p:cNvPr>
          <p:cNvGrpSpPr/>
          <p:nvPr userDrawn="1"/>
        </p:nvGrpSpPr>
        <p:grpSpPr>
          <a:xfrm>
            <a:off x="4583833" y="0"/>
            <a:ext cx="7608168" cy="6858000"/>
            <a:chOff x="4583833" y="0"/>
            <a:chExt cx="7608168" cy="6858000"/>
          </a:xfrm>
        </p:grpSpPr>
        <p:pic>
          <p:nvPicPr>
            <p:cNvPr id="13" name="Graphic 12">
              <a:extLst>
                <a:ext uri="{FF2B5EF4-FFF2-40B4-BE49-F238E27FC236}">
                  <a16:creationId xmlns:a16="http://schemas.microsoft.com/office/drawing/2014/main" id="{8C64A631-058E-4D30-8CE9-09F16A1FD6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28038" r="28410" b="7430"/>
            <a:stretch/>
          </p:blipFill>
          <p:spPr>
            <a:xfrm>
              <a:off x="4583833" y="0"/>
              <a:ext cx="7608168" cy="6858000"/>
            </a:xfrm>
            <a:prstGeom prst="rect">
              <a:avLst/>
            </a:prstGeom>
          </p:spPr>
        </p:pic>
        <p:sp>
          <p:nvSpPr>
            <p:cNvPr id="14" name="Rectangle 13">
              <a:extLst>
                <a:ext uri="{FF2B5EF4-FFF2-40B4-BE49-F238E27FC236}">
                  <a16:creationId xmlns:a16="http://schemas.microsoft.com/office/drawing/2014/main" id="{409747E7-D04F-4650-AE83-D23723FBE009}"/>
                </a:ext>
              </a:extLst>
            </p:cNvPr>
            <p:cNvSpPr/>
            <p:nvPr userDrawn="1"/>
          </p:nvSpPr>
          <p:spPr>
            <a:xfrm>
              <a:off x="10992544" y="0"/>
              <a:ext cx="1199456" cy="692696"/>
            </a:xfrm>
            <a:prstGeom prst="rect">
              <a:avLst/>
            </a:prstGeom>
            <a:solidFill>
              <a:srgbClr val="302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itle 1">
            <a:extLst>
              <a:ext uri="{FF2B5EF4-FFF2-40B4-BE49-F238E27FC236}">
                <a16:creationId xmlns:a16="http://schemas.microsoft.com/office/drawing/2014/main" id="{8EFB3309-654E-409F-84C4-47CF1F83B179}"/>
              </a:ext>
            </a:extLst>
          </p:cNvPr>
          <p:cNvSpPr>
            <a:spLocks noGrp="1"/>
          </p:cNvSpPr>
          <p:nvPr userDrawn="1"/>
        </p:nvSpPr>
        <p:spPr>
          <a:xfrm>
            <a:off x="2350807"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chemeClr val="bg1"/>
                </a:solidFill>
              </a:rPr>
              <a:t>www.enterprisesg.gov.sg</a:t>
            </a:r>
          </a:p>
        </p:txBody>
      </p:sp>
      <p:grpSp>
        <p:nvGrpSpPr>
          <p:cNvPr id="24" name="Group 23">
            <a:extLst>
              <a:ext uri="{FF2B5EF4-FFF2-40B4-BE49-F238E27FC236}">
                <a16:creationId xmlns:a16="http://schemas.microsoft.com/office/drawing/2014/main" id="{AD0C56F9-7649-4E59-817C-955D92A62713}"/>
              </a:ext>
            </a:extLst>
          </p:cNvPr>
          <p:cNvGrpSpPr/>
          <p:nvPr userDrawn="1"/>
        </p:nvGrpSpPr>
        <p:grpSpPr>
          <a:xfrm>
            <a:off x="4278197" y="6389958"/>
            <a:ext cx="897325" cy="199621"/>
            <a:chOff x="2865454" y="5999575"/>
            <a:chExt cx="897325" cy="199621"/>
          </a:xfrm>
        </p:grpSpPr>
        <p:pic>
          <p:nvPicPr>
            <p:cNvPr id="25" name="Picture 24">
              <a:extLst>
                <a:ext uri="{FF2B5EF4-FFF2-40B4-BE49-F238E27FC236}">
                  <a16:creationId xmlns:a16="http://schemas.microsoft.com/office/drawing/2014/main" id="{5CF137D5-8E20-461A-9E97-1555EF253AF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331105" y="5999575"/>
              <a:ext cx="199621" cy="199621"/>
            </a:xfrm>
            <a:prstGeom prst="rect">
              <a:avLst/>
            </a:prstGeom>
          </p:spPr>
        </p:pic>
        <p:pic>
          <p:nvPicPr>
            <p:cNvPr id="26" name="Picture 25">
              <a:extLst>
                <a:ext uri="{FF2B5EF4-FFF2-40B4-BE49-F238E27FC236}">
                  <a16:creationId xmlns:a16="http://schemas.microsoft.com/office/drawing/2014/main" id="{2F331490-FA86-4BCD-9B52-52B0E2A5838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3097506" y="5999576"/>
              <a:ext cx="201168" cy="199620"/>
            </a:xfrm>
            <a:prstGeom prst="rect">
              <a:avLst/>
            </a:prstGeom>
          </p:spPr>
        </p:pic>
        <p:pic>
          <p:nvPicPr>
            <p:cNvPr id="27" name="Picture 26">
              <a:extLst>
                <a:ext uri="{FF2B5EF4-FFF2-40B4-BE49-F238E27FC236}">
                  <a16:creationId xmlns:a16="http://schemas.microsoft.com/office/drawing/2014/main" id="{3B288BDF-8511-4255-B290-DCA99B14CBFD}"/>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2865454" y="5999575"/>
              <a:ext cx="199621" cy="199621"/>
            </a:xfrm>
            <a:prstGeom prst="rect">
              <a:avLst/>
            </a:prstGeom>
          </p:spPr>
        </p:pic>
        <p:pic>
          <p:nvPicPr>
            <p:cNvPr id="28" name="Picture 27">
              <a:extLst>
                <a:ext uri="{FF2B5EF4-FFF2-40B4-BE49-F238E27FC236}">
                  <a16:creationId xmlns:a16="http://schemas.microsoft.com/office/drawing/2014/main" id="{FF087EE7-3981-4905-B28D-74CE8A2A0E77}"/>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3563158" y="5999575"/>
              <a:ext cx="199621" cy="199621"/>
            </a:xfrm>
            <a:prstGeom prst="rect">
              <a:avLst/>
            </a:prstGeom>
          </p:spPr>
        </p:pic>
      </p:grpSp>
      <p:pic>
        <p:nvPicPr>
          <p:cNvPr id="16" name="Graphic 15">
            <a:extLst>
              <a:ext uri="{FF2B5EF4-FFF2-40B4-BE49-F238E27FC236}">
                <a16:creationId xmlns:a16="http://schemas.microsoft.com/office/drawing/2014/main" id="{158F14C1-381E-45D9-B7F4-BC67AADB027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7279" y="6232963"/>
            <a:ext cx="1168793" cy="356616"/>
          </a:xfrm>
          <a:prstGeom prst="rect">
            <a:avLst/>
          </a:prstGeom>
        </p:spPr>
      </p:pic>
      <p:sp>
        <p:nvSpPr>
          <p:cNvPr id="15" name="Title 1">
            <a:extLst>
              <a:ext uri="{FF2B5EF4-FFF2-40B4-BE49-F238E27FC236}">
                <a16:creationId xmlns:a16="http://schemas.microsoft.com/office/drawing/2014/main" id="{AADC8504-80B7-4494-AE73-AEA29B4C2324}"/>
              </a:ext>
            </a:extLst>
          </p:cNvPr>
          <p:cNvSpPr>
            <a:spLocks noGrp="1"/>
          </p:cNvSpPr>
          <p:nvPr>
            <p:ph type="title" hasCustomPrompt="1"/>
          </p:nvPr>
        </p:nvSpPr>
        <p:spPr>
          <a:xfrm>
            <a:off x="851522" y="2013938"/>
            <a:ext cx="6360483" cy="2080075"/>
          </a:xfrm>
          <a:prstGeom prst="rect">
            <a:avLst/>
          </a:prstGeom>
        </p:spPr>
        <p:txBody>
          <a:bodyPr wrap="square" lIns="36000" anchor="t">
            <a:noAutofit/>
          </a:bodyPr>
          <a:lstStyle>
            <a:lvl1pPr algn="l">
              <a:defRPr sz="5400" b="1" cap="none" baseline="0">
                <a:solidFill>
                  <a:schemeClr val="bg1"/>
                </a:solidFill>
                <a:latin typeface="Univers" panose="020B0503020202020204" pitchFamily="34" charset="0"/>
              </a:defRPr>
            </a:lvl1pPr>
          </a:lstStyle>
          <a:p>
            <a:r>
              <a:rPr lang="en-US"/>
              <a:t>Divider</a:t>
            </a:r>
            <a:br>
              <a:rPr lang="en-US"/>
            </a:br>
            <a:r>
              <a:rPr lang="en-US"/>
              <a:t>Slide Title </a:t>
            </a:r>
            <a:br>
              <a:rPr lang="en-US"/>
            </a:br>
            <a:r>
              <a:rPr lang="en-US" err="1"/>
              <a:t>Univers</a:t>
            </a:r>
            <a:r>
              <a:rPr lang="en-US"/>
              <a:t> bold 54 </a:t>
            </a:r>
            <a:r>
              <a:rPr lang="en-US" err="1"/>
              <a:t>pt</a:t>
            </a:r>
            <a:endParaRPr lang="en-US"/>
          </a:p>
        </p:txBody>
      </p:sp>
      <p:sp>
        <p:nvSpPr>
          <p:cNvPr id="20" name="Text Placeholder 2">
            <a:extLst>
              <a:ext uri="{FF2B5EF4-FFF2-40B4-BE49-F238E27FC236}">
                <a16:creationId xmlns:a16="http://schemas.microsoft.com/office/drawing/2014/main" id="{B954B6C3-84A3-4F29-B795-CD2F198C63B6}"/>
              </a:ext>
            </a:extLst>
          </p:cNvPr>
          <p:cNvSpPr>
            <a:spLocks noGrp="1"/>
          </p:cNvSpPr>
          <p:nvPr>
            <p:ph type="body" idx="1" hasCustomPrompt="1"/>
          </p:nvPr>
        </p:nvSpPr>
        <p:spPr>
          <a:xfrm>
            <a:off x="851522" y="1184558"/>
            <a:ext cx="6360483" cy="829379"/>
          </a:xfrm>
          <a:prstGeom prst="rect">
            <a:avLst/>
          </a:prstGeom>
        </p:spPr>
        <p:txBody>
          <a:bodyPr lIns="36000" anchor="b">
            <a:normAutofit/>
          </a:bodyPr>
          <a:lstStyle>
            <a:lvl1pPr marL="0" indent="0">
              <a:buNone/>
              <a:defRPr sz="2400" b="1" baseline="0">
                <a:solidFill>
                  <a:schemeClr val="bg1"/>
                </a:solidFill>
                <a:latin typeface="Univers Condensed" panose="020B050602020205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SUBHEADER-All CAPS|UNIVERS COND BOLD|24pt</a:t>
            </a:r>
          </a:p>
        </p:txBody>
      </p:sp>
      <p:sp>
        <p:nvSpPr>
          <p:cNvPr id="21" name="Text Placeholder 2">
            <a:extLst>
              <a:ext uri="{FF2B5EF4-FFF2-40B4-BE49-F238E27FC236}">
                <a16:creationId xmlns:a16="http://schemas.microsoft.com/office/drawing/2014/main" id="{F5AE18EA-C29B-4F8B-AA18-952865DE5C88}"/>
              </a:ext>
            </a:extLst>
          </p:cNvPr>
          <p:cNvSpPr>
            <a:spLocks noGrp="1"/>
          </p:cNvSpPr>
          <p:nvPr>
            <p:ph type="body" idx="10" hasCustomPrompt="1"/>
          </p:nvPr>
        </p:nvSpPr>
        <p:spPr>
          <a:xfrm>
            <a:off x="851522" y="4380292"/>
            <a:ext cx="6360483" cy="783196"/>
          </a:xfrm>
          <a:prstGeom prst="rect">
            <a:avLst/>
          </a:prstGeom>
        </p:spPr>
        <p:txBody>
          <a:bodyPr lIns="36000" anchor="t" anchorCtr="0">
            <a:normAutofit/>
          </a:bodyPr>
          <a:lstStyle>
            <a:lvl1pPr marL="0" indent="0">
              <a:buNone/>
              <a:defRPr sz="2000" b="0">
                <a:solidFill>
                  <a:schemeClr val="bg1"/>
                </a:solidFill>
                <a:latin typeface="Univers" panose="020B0503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 (</a:t>
            </a:r>
            <a:r>
              <a:rPr lang="en-US" err="1"/>
              <a:t>Univers</a:t>
            </a:r>
            <a:r>
              <a:rPr lang="en-US"/>
              <a:t> 20pt)</a:t>
            </a:r>
          </a:p>
        </p:txBody>
      </p:sp>
    </p:spTree>
    <p:extLst>
      <p:ext uri="{BB962C8B-B14F-4D97-AF65-F5344CB8AC3E}">
        <p14:creationId xmlns:p14="http://schemas.microsoft.com/office/powerpoint/2010/main" val="3211757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C993589-208C-4361-945E-A2B34686A05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16" name="Title Placeholder 1"/>
          <p:cNvSpPr>
            <a:spLocks noGrp="1"/>
          </p:cNvSpPr>
          <p:nvPr>
            <p:ph type="title" hasCustomPrompt="1"/>
          </p:nvPr>
        </p:nvSpPr>
        <p:spPr>
          <a:xfrm>
            <a:off x="480592" y="365125"/>
            <a:ext cx="11232032" cy="1325563"/>
          </a:xfrm>
          <a:prstGeom prst="rect">
            <a:avLst/>
          </a:prstGeom>
        </p:spPr>
        <p:txBody>
          <a:bodyPr vert="horz" lIns="91440" tIns="45720" rIns="91440" bIns="45720" rtlCol="0" anchor="ctr">
            <a:normAutofit/>
          </a:bodyPr>
          <a:lstStyle>
            <a:lvl1pPr>
              <a:defRPr sz="3200">
                <a:solidFill>
                  <a:srgbClr val="E7131A"/>
                </a:solidFill>
                <a:latin typeface="Univers" panose="020B0503020202020204" pitchFamily="34" charset="0"/>
              </a:defRPr>
            </a:lvl1pPr>
          </a:lstStyle>
          <a:p>
            <a:r>
              <a:rPr lang="en-US"/>
              <a:t>Master title </a:t>
            </a:r>
            <a:r>
              <a:rPr lang="en-US" err="1"/>
              <a:t>Univers</a:t>
            </a:r>
            <a:r>
              <a:rPr lang="en-US"/>
              <a:t> bold 32pt</a:t>
            </a:r>
            <a:endParaRPr lang="en-SG"/>
          </a:p>
        </p:txBody>
      </p:sp>
      <p:sp>
        <p:nvSpPr>
          <p:cNvPr id="17" name="Text Placeholder 2"/>
          <p:cNvSpPr>
            <a:spLocks noGrp="1"/>
          </p:cNvSpPr>
          <p:nvPr>
            <p:ph idx="1" hasCustomPrompt="1"/>
          </p:nvPr>
        </p:nvSpPr>
        <p:spPr>
          <a:xfrm>
            <a:off x="480592" y="1772816"/>
            <a:ext cx="11232032" cy="4351338"/>
          </a:xfrm>
          <a:prstGeom prst="rect">
            <a:avLst/>
          </a:prstGeom>
        </p:spPr>
        <p:txBody>
          <a:bodyPr vert="horz" lIns="91440" tIns="45720" rIns="91440" bIns="45720" rtlCol="0">
            <a:normAutofit/>
          </a:bodyPr>
          <a:lstStyle>
            <a:lvl1pPr marL="0" indent="0">
              <a:buClr>
                <a:srgbClr val="414042"/>
              </a:buClr>
              <a:buNone/>
              <a:defRPr sz="2800">
                <a:solidFill>
                  <a:srgbClr val="414042"/>
                </a:solidFill>
                <a:latin typeface="Univers" panose="020B0503020202020204" pitchFamily="34" charset="0"/>
              </a:defRPr>
            </a:lvl1pPr>
            <a:lvl2pPr>
              <a:buClr>
                <a:srgbClr val="414042"/>
              </a:buClr>
              <a:defRPr sz="2400">
                <a:solidFill>
                  <a:srgbClr val="414042"/>
                </a:solidFill>
                <a:latin typeface="Univers" panose="020B0503020202020204" pitchFamily="34" charset="0"/>
              </a:defRPr>
            </a:lvl2pPr>
            <a:lvl3pPr>
              <a:buClr>
                <a:srgbClr val="414042"/>
              </a:buClr>
              <a:defRPr sz="2000">
                <a:solidFill>
                  <a:srgbClr val="414042"/>
                </a:solidFill>
                <a:latin typeface="Univers" panose="020B0503020202020204" pitchFamily="34" charset="0"/>
              </a:defRPr>
            </a:lvl3pPr>
            <a:lvl4pPr>
              <a:buClr>
                <a:srgbClr val="414042"/>
              </a:buClr>
              <a:defRPr sz="1800">
                <a:solidFill>
                  <a:srgbClr val="414042"/>
                </a:solidFill>
                <a:latin typeface="Univers" panose="020B0503020202020204" pitchFamily="34" charset="0"/>
              </a:defRPr>
            </a:lvl4pPr>
            <a:lvl5pPr>
              <a:buClr>
                <a:srgbClr val="414042"/>
              </a:buClr>
              <a:defRPr sz="1600">
                <a:solidFill>
                  <a:srgbClr val="414042"/>
                </a:solidFill>
                <a:latin typeface="Univers" panose="020B0503020202020204" pitchFamily="34" charset="0"/>
              </a:defRPr>
            </a:lvl5pPr>
          </a:lstStyle>
          <a:p>
            <a:pPr lvl="0"/>
            <a:r>
              <a:rPr lang="en-US"/>
              <a:t>Edit Master text styles </a:t>
            </a:r>
            <a:r>
              <a:rPr lang="en-US" err="1"/>
              <a:t>Univers</a:t>
            </a:r>
            <a:r>
              <a:rPr lang="en-US"/>
              <a:t> 28pt</a:t>
            </a:r>
          </a:p>
          <a:p>
            <a:pPr lvl="1"/>
            <a:r>
              <a:rPr lang="en-US"/>
              <a:t>Second level </a:t>
            </a:r>
            <a:r>
              <a:rPr lang="en-US" err="1"/>
              <a:t>Univers</a:t>
            </a:r>
            <a:r>
              <a:rPr lang="en-US"/>
              <a:t> 24pt</a:t>
            </a:r>
          </a:p>
          <a:p>
            <a:pPr lvl="2"/>
            <a:r>
              <a:rPr lang="en-US"/>
              <a:t>Third level </a:t>
            </a:r>
            <a:r>
              <a:rPr lang="en-US" err="1"/>
              <a:t>Univers</a:t>
            </a:r>
            <a:r>
              <a:rPr lang="en-US"/>
              <a:t> 20pt</a:t>
            </a:r>
          </a:p>
          <a:p>
            <a:pPr lvl="3"/>
            <a:r>
              <a:rPr lang="en-US"/>
              <a:t>Fourth level </a:t>
            </a:r>
            <a:r>
              <a:rPr lang="en-US" err="1"/>
              <a:t>Univers</a:t>
            </a:r>
            <a:r>
              <a:rPr lang="en-US"/>
              <a:t> 18pt</a:t>
            </a:r>
          </a:p>
          <a:p>
            <a:pPr lvl="4"/>
            <a:r>
              <a:rPr lang="en-US"/>
              <a:t>Fifth level  </a:t>
            </a:r>
            <a:r>
              <a:rPr lang="en-US" err="1"/>
              <a:t>Univers</a:t>
            </a:r>
            <a:r>
              <a:rPr lang="en-US"/>
              <a:t> 16pt (Min font size)</a:t>
            </a:r>
            <a:endParaRPr lang="en-SG"/>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Univers" panose="020B0503020202020204" pitchFamily="34" charset="0"/>
                <a:cs typeface="Arial"/>
              </a:defRPr>
            </a:lvl1pPr>
          </a:lstStyle>
          <a:p>
            <a:fld id="{DAE6BD08-8634-4431-9369-9DC07895A70E}" type="slidenum">
              <a:rPr lang="en-SG" smtClean="0"/>
              <a:pPr/>
              <a:t>‹#›</a:t>
            </a:fld>
            <a:endParaRPr lang="en-SG"/>
          </a:p>
        </p:txBody>
      </p:sp>
      <p:pic>
        <p:nvPicPr>
          <p:cNvPr id="7" name="Picture 6">
            <a:extLst>
              <a:ext uri="{FF2B5EF4-FFF2-40B4-BE49-F238E27FC236}">
                <a16:creationId xmlns:a16="http://schemas.microsoft.com/office/drawing/2014/main" id="{0C7DD820-6720-4407-A908-217D065A2309}"/>
              </a:ext>
            </a:extLst>
          </p:cNvPr>
          <p:cNvPicPr>
            <a:picLocks noChangeAspect="1"/>
          </p:cNvPicPr>
          <p:nvPr userDrawn="1"/>
        </p:nvPicPr>
        <p:blipFill>
          <a:blip r:embed="rId4" cstate="email">
            <a:alphaModFix amt="15000"/>
            <a:extLst>
              <a:ext uri="{28A0092B-C50C-407E-A947-70E740481C1C}">
                <a14:useLocalDpi xmlns:a14="http://schemas.microsoft.com/office/drawing/2010/main"/>
              </a:ext>
            </a:extLst>
          </a:blip>
          <a:stretch>
            <a:fillRect/>
          </a:stretch>
        </p:blipFill>
        <p:spPr>
          <a:xfrm>
            <a:off x="479376" y="6289466"/>
            <a:ext cx="1168768" cy="356615"/>
          </a:xfrm>
          <a:prstGeom prst="rect">
            <a:avLst/>
          </a:prstGeom>
        </p:spPr>
      </p:pic>
    </p:spTree>
    <p:extLst>
      <p:ext uri="{BB962C8B-B14F-4D97-AF65-F5344CB8AC3E}">
        <p14:creationId xmlns:p14="http://schemas.microsoft.com/office/powerpoint/2010/main" val="2647890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Dark Grey)">
    <p:bg>
      <p:bgPr>
        <a:solidFill>
          <a:srgbClr val="302F3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C993589-208C-4361-945E-A2B34686A05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16" name="Title Placeholder 1"/>
          <p:cNvSpPr>
            <a:spLocks noGrp="1"/>
          </p:cNvSpPr>
          <p:nvPr>
            <p:ph type="title" hasCustomPrompt="1"/>
          </p:nvPr>
        </p:nvSpPr>
        <p:spPr>
          <a:xfrm>
            <a:off x="480592" y="365125"/>
            <a:ext cx="11232032" cy="1325563"/>
          </a:xfrm>
          <a:prstGeom prst="rect">
            <a:avLst/>
          </a:prstGeom>
        </p:spPr>
        <p:txBody>
          <a:bodyPr vert="horz" lIns="91440" tIns="45720" rIns="91440" bIns="45720" rtlCol="0" anchor="ctr">
            <a:normAutofit/>
          </a:bodyPr>
          <a:lstStyle>
            <a:lvl1pPr>
              <a:defRPr sz="3200">
                <a:solidFill>
                  <a:srgbClr val="E7131A"/>
                </a:solidFill>
                <a:latin typeface="Univers" panose="020B0503020202020204" pitchFamily="34" charset="0"/>
              </a:defRPr>
            </a:lvl1pPr>
          </a:lstStyle>
          <a:p>
            <a:r>
              <a:rPr lang="en-US" dirty="0"/>
              <a:t>Master title </a:t>
            </a:r>
            <a:r>
              <a:rPr lang="en-US" dirty="0" err="1"/>
              <a:t>Univers</a:t>
            </a:r>
            <a:r>
              <a:rPr lang="en-US" dirty="0"/>
              <a:t> bold 32pt</a:t>
            </a:r>
            <a:endParaRPr lang="en-SG" dirty="0"/>
          </a:p>
        </p:txBody>
      </p:sp>
      <p:sp>
        <p:nvSpPr>
          <p:cNvPr id="17" name="Text Placeholder 2"/>
          <p:cNvSpPr>
            <a:spLocks noGrp="1"/>
          </p:cNvSpPr>
          <p:nvPr>
            <p:ph idx="1" hasCustomPrompt="1"/>
          </p:nvPr>
        </p:nvSpPr>
        <p:spPr>
          <a:xfrm>
            <a:off x="480592" y="1772816"/>
            <a:ext cx="11232032" cy="4351338"/>
          </a:xfrm>
          <a:prstGeom prst="rect">
            <a:avLst/>
          </a:prstGeom>
        </p:spPr>
        <p:txBody>
          <a:bodyPr vert="horz" lIns="91440" tIns="45720" rIns="91440" bIns="45720" rtlCol="0">
            <a:normAutofit/>
          </a:bodyPr>
          <a:lstStyle>
            <a:lvl1pPr>
              <a:buClr>
                <a:schemeClr val="bg1"/>
              </a:buClr>
              <a:defRPr sz="2800">
                <a:solidFill>
                  <a:schemeClr val="bg1"/>
                </a:solidFill>
                <a:latin typeface="Univers" panose="020B0503020202020204" pitchFamily="34" charset="0"/>
              </a:defRPr>
            </a:lvl1pPr>
            <a:lvl2pPr>
              <a:buClr>
                <a:schemeClr val="bg1"/>
              </a:buClr>
              <a:defRPr sz="2400">
                <a:solidFill>
                  <a:schemeClr val="bg1"/>
                </a:solidFill>
                <a:latin typeface="Univers" panose="020B0503020202020204" pitchFamily="34" charset="0"/>
              </a:defRPr>
            </a:lvl2pPr>
            <a:lvl3pPr>
              <a:buClr>
                <a:schemeClr val="bg1"/>
              </a:buClr>
              <a:defRPr sz="2000">
                <a:solidFill>
                  <a:schemeClr val="bg1"/>
                </a:solidFill>
                <a:latin typeface="Univers" panose="020B0503020202020204" pitchFamily="34" charset="0"/>
              </a:defRPr>
            </a:lvl3pPr>
            <a:lvl4pPr>
              <a:buClr>
                <a:schemeClr val="bg1"/>
              </a:buClr>
              <a:defRPr sz="1800">
                <a:solidFill>
                  <a:schemeClr val="bg1"/>
                </a:solidFill>
                <a:latin typeface="Univers" panose="020B0503020202020204" pitchFamily="34" charset="0"/>
              </a:defRPr>
            </a:lvl4pPr>
            <a:lvl5pPr>
              <a:buClr>
                <a:schemeClr val="bg1"/>
              </a:buClr>
              <a:defRPr sz="1800">
                <a:solidFill>
                  <a:schemeClr val="bg1"/>
                </a:solidFill>
                <a:latin typeface="Univers" panose="020B0503020202020204" pitchFamily="34" charset="0"/>
              </a:defRPr>
            </a:lvl5pPr>
          </a:lstStyle>
          <a:p>
            <a:pPr lvl="0"/>
            <a:r>
              <a:rPr lang="en-US" dirty="0"/>
              <a:t>Edit Master text styles </a:t>
            </a:r>
            <a:r>
              <a:rPr lang="en-US" dirty="0" err="1"/>
              <a:t>Univers</a:t>
            </a:r>
            <a:r>
              <a:rPr lang="en-US" dirty="0"/>
              <a:t> 28pt</a:t>
            </a:r>
          </a:p>
          <a:p>
            <a:pPr lvl="1"/>
            <a:r>
              <a:rPr lang="en-US" dirty="0"/>
              <a:t>Second level </a:t>
            </a:r>
            <a:r>
              <a:rPr lang="en-US" dirty="0" err="1"/>
              <a:t>Univers</a:t>
            </a:r>
            <a:r>
              <a:rPr lang="en-US" dirty="0"/>
              <a:t> 24pt</a:t>
            </a:r>
          </a:p>
          <a:p>
            <a:pPr lvl="2"/>
            <a:r>
              <a:rPr lang="en-US" dirty="0"/>
              <a:t>Third level </a:t>
            </a:r>
            <a:r>
              <a:rPr lang="en-US" dirty="0" err="1"/>
              <a:t>Univers</a:t>
            </a:r>
            <a:r>
              <a:rPr lang="en-US" dirty="0"/>
              <a:t> 20pt</a:t>
            </a:r>
          </a:p>
          <a:p>
            <a:pPr lvl="3"/>
            <a:r>
              <a:rPr lang="en-US" dirty="0"/>
              <a:t>Fourth level </a:t>
            </a:r>
            <a:r>
              <a:rPr lang="en-US" dirty="0" err="1"/>
              <a:t>Univers</a:t>
            </a:r>
            <a:r>
              <a:rPr lang="en-US" dirty="0"/>
              <a:t> 18pt</a:t>
            </a:r>
          </a:p>
          <a:p>
            <a:pPr lvl="4"/>
            <a:r>
              <a:rPr lang="en-US" dirty="0"/>
              <a:t>Fifth level  </a:t>
            </a:r>
            <a:r>
              <a:rPr lang="en-US" dirty="0" err="1"/>
              <a:t>Univers</a:t>
            </a:r>
            <a:r>
              <a:rPr lang="en-US" dirty="0"/>
              <a:t> 16pt (Min font size)</a:t>
            </a:r>
            <a:endParaRPr lang="en-SG" dirty="0"/>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Univers" panose="020B0503020202020204" pitchFamily="34" charset="0"/>
                <a:cs typeface="Arial"/>
              </a:defRPr>
            </a:lvl1pPr>
          </a:lstStyle>
          <a:p>
            <a:fld id="{DAE6BD08-8634-4431-9369-9DC07895A70E}" type="slidenum">
              <a:rPr lang="en-SG" smtClean="0"/>
              <a:pPr/>
              <a:t>‹#›</a:t>
            </a:fld>
            <a:endParaRPr lang="en-SG"/>
          </a:p>
        </p:txBody>
      </p:sp>
      <p:pic>
        <p:nvPicPr>
          <p:cNvPr id="7" name="Graphic 6">
            <a:extLst>
              <a:ext uri="{FF2B5EF4-FFF2-40B4-BE49-F238E27FC236}">
                <a16:creationId xmlns:a16="http://schemas.microsoft.com/office/drawing/2014/main" id="{60096E7A-98C2-4945-88E1-EC9606AB36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9376" y="6289465"/>
            <a:ext cx="1168793" cy="356616"/>
          </a:xfrm>
          <a:prstGeom prst="rect">
            <a:avLst/>
          </a:prstGeom>
        </p:spPr>
      </p:pic>
    </p:spTree>
    <p:extLst>
      <p:ext uri="{BB962C8B-B14F-4D97-AF65-F5344CB8AC3E}">
        <p14:creationId xmlns:p14="http://schemas.microsoft.com/office/powerpoint/2010/main" val="987652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rgbClr val="EDEDED"/>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C993589-208C-4361-945E-A2B34686A05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16" name="Title Placeholder 1"/>
          <p:cNvSpPr>
            <a:spLocks noGrp="1"/>
          </p:cNvSpPr>
          <p:nvPr>
            <p:ph type="title" hasCustomPrompt="1"/>
          </p:nvPr>
        </p:nvSpPr>
        <p:spPr>
          <a:xfrm>
            <a:off x="480592" y="365125"/>
            <a:ext cx="11232032" cy="1325563"/>
          </a:xfrm>
          <a:prstGeom prst="rect">
            <a:avLst/>
          </a:prstGeom>
        </p:spPr>
        <p:txBody>
          <a:bodyPr vert="horz" lIns="91440" tIns="45720" rIns="91440" bIns="45720" rtlCol="0" anchor="ctr">
            <a:normAutofit/>
          </a:bodyPr>
          <a:lstStyle>
            <a:lvl1pPr>
              <a:defRPr sz="3200">
                <a:solidFill>
                  <a:srgbClr val="F5333F"/>
                </a:solidFill>
                <a:latin typeface="Univers" panose="020B0503020202020204" pitchFamily="34" charset="0"/>
              </a:defRPr>
            </a:lvl1pPr>
          </a:lstStyle>
          <a:p>
            <a:r>
              <a:rPr lang="en-US" dirty="0"/>
              <a:t>Master title </a:t>
            </a:r>
            <a:r>
              <a:rPr lang="en-US" dirty="0" err="1"/>
              <a:t>Univers</a:t>
            </a:r>
            <a:r>
              <a:rPr lang="en-US" dirty="0"/>
              <a:t> bold 32pt</a:t>
            </a:r>
            <a:endParaRPr lang="en-SG" dirty="0"/>
          </a:p>
        </p:txBody>
      </p:sp>
      <p:sp>
        <p:nvSpPr>
          <p:cNvPr id="17" name="Text Placeholder 2"/>
          <p:cNvSpPr>
            <a:spLocks noGrp="1"/>
          </p:cNvSpPr>
          <p:nvPr>
            <p:ph idx="1" hasCustomPrompt="1"/>
          </p:nvPr>
        </p:nvSpPr>
        <p:spPr>
          <a:xfrm>
            <a:off x="480592" y="1772816"/>
            <a:ext cx="11232032" cy="4351338"/>
          </a:xfrm>
          <a:prstGeom prst="rect">
            <a:avLst/>
          </a:prstGeom>
        </p:spPr>
        <p:txBody>
          <a:bodyPr vert="horz" lIns="91440" tIns="45720" rIns="91440" bIns="45720" rtlCol="0">
            <a:normAutofit/>
          </a:bodyPr>
          <a:lstStyle>
            <a:lvl1pPr>
              <a:buClr>
                <a:srgbClr val="414042"/>
              </a:buClr>
              <a:defRPr sz="2800">
                <a:solidFill>
                  <a:srgbClr val="414042"/>
                </a:solidFill>
                <a:latin typeface="Univers" panose="020B0503020202020204" pitchFamily="34" charset="0"/>
              </a:defRPr>
            </a:lvl1pPr>
            <a:lvl2pPr>
              <a:buClr>
                <a:srgbClr val="414042"/>
              </a:buClr>
              <a:defRPr sz="2400">
                <a:solidFill>
                  <a:srgbClr val="414042"/>
                </a:solidFill>
                <a:latin typeface="Univers" panose="020B0503020202020204" pitchFamily="34" charset="0"/>
              </a:defRPr>
            </a:lvl2pPr>
            <a:lvl3pPr>
              <a:buClr>
                <a:srgbClr val="414042"/>
              </a:buClr>
              <a:defRPr sz="2000">
                <a:solidFill>
                  <a:srgbClr val="414042"/>
                </a:solidFill>
                <a:latin typeface="Univers" panose="020B0503020202020204" pitchFamily="34" charset="0"/>
              </a:defRPr>
            </a:lvl3pPr>
            <a:lvl4pPr>
              <a:buClr>
                <a:srgbClr val="414042"/>
              </a:buClr>
              <a:defRPr sz="1800">
                <a:solidFill>
                  <a:srgbClr val="414042"/>
                </a:solidFill>
                <a:latin typeface="Univers" panose="020B0503020202020204" pitchFamily="34" charset="0"/>
              </a:defRPr>
            </a:lvl4pPr>
            <a:lvl5pPr>
              <a:buClr>
                <a:srgbClr val="414042"/>
              </a:buClr>
              <a:defRPr sz="1800">
                <a:solidFill>
                  <a:srgbClr val="414042"/>
                </a:solidFill>
                <a:latin typeface="Univers" panose="020B0503020202020204" pitchFamily="34" charset="0"/>
              </a:defRPr>
            </a:lvl5pPr>
          </a:lstStyle>
          <a:p>
            <a:pPr lvl="0"/>
            <a:r>
              <a:rPr lang="en-US" dirty="0"/>
              <a:t>Edit Master text styles </a:t>
            </a:r>
            <a:r>
              <a:rPr lang="en-US" dirty="0" err="1"/>
              <a:t>Univers</a:t>
            </a:r>
            <a:r>
              <a:rPr lang="en-US" dirty="0"/>
              <a:t> 28pt</a:t>
            </a:r>
          </a:p>
          <a:p>
            <a:pPr lvl="1"/>
            <a:r>
              <a:rPr lang="en-US" dirty="0"/>
              <a:t>Second level </a:t>
            </a:r>
            <a:r>
              <a:rPr lang="en-US" dirty="0" err="1"/>
              <a:t>Univers</a:t>
            </a:r>
            <a:r>
              <a:rPr lang="en-US" dirty="0"/>
              <a:t> 24pt</a:t>
            </a:r>
          </a:p>
          <a:p>
            <a:pPr lvl="2"/>
            <a:r>
              <a:rPr lang="en-US" dirty="0"/>
              <a:t>Third level </a:t>
            </a:r>
            <a:r>
              <a:rPr lang="en-US" dirty="0" err="1"/>
              <a:t>Univers</a:t>
            </a:r>
            <a:r>
              <a:rPr lang="en-US" dirty="0"/>
              <a:t> 20pt</a:t>
            </a:r>
          </a:p>
          <a:p>
            <a:pPr lvl="3"/>
            <a:r>
              <a:rPr lang="en-US" dirty="0"/>
              <a:t>Fourth level </a:t>
            </a:r>
            <a:r>
              <a:rPr lang="en-US" dirty="0" err="1"/>
              <a:t>Univers</a:t>
            </a:r>
            <a:r>
              <a:rPr lang="en-US" dirty="0"/>
              <a:t> 18pt</a:t>
            </a:r>
          </a:p>
          <a:p>
            <a:pPr lvl="4"/>
            <a:r>
              <a:rPr lang="en-US" dirty="0"/>
              <a:t>Fifth level  </a:t>
            </a:r>
            <a:r>
              <a:rPr lang="en-US" dirty="0" err="1"/>
              <a:t>Univers</a:t>
            </a:r>
            <a:r>
              <a:rPr lang="en-US" dirty="0"/>
              <a:t> 16pt (Min font size)</a:t>
            </a:r>
            <a:endParaRPr lang="en-SG" dirty="0"/>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Univers" panose="020B0503020202020204" pitchFamily="34" charset="0"/>
                <a:cs typeface="Arial"/>
              </a:defRPr>
            </a:lvl1pPr>
          </a:lstStyle>
          <a:p>
            <a:fld id="{DAE6BD08-8634-4431-9369-9DC07895A70E}" type="slidenum">
              <a:rPr lang="en-SG" smtClean="0"/>
              <a:pPr/>
              <a:t>‹#›</a:t>
            </a:fld>
            <a:endParaRPr lang="en-SG"/>
          </a:p>
        </p:txBody>
      </p:sp>
      <p:pic>
        <p:nvPicPr>
          <p:cNvPr id="8" name="Picture 7">
            <a:extLst>
              <a:ext uri="{FF2B5EF4-FFF2-40B4-BE49-F238E27FC236}">
                <a16:creationId xmlns:a16="http://schemas.microsoft.com/office/drawing/2014/main" id="{C2A636EC-DCE6-42EC-97BD-92EA58F887D2}"/>
              </a:ext>
            </a:extLst>
          </p:cNvPr>
          <p:cNvPicPr>
            <a:picLocks noChangeAspect="1"/>
          </p:cNvPicPr>
          <p:nvPr userDrawn="1"/>
        </p:nvPicPr>
        <p:blipFill>
          <a:blip r:embed="rId4" cstate="email">
            <a:alphaModFix amt="15000"/>
            <a:extLst>
              <a:ext uri="{28A0092B-C50C-407E-A947-70E740481C1C}">
                <a14:useLocalDpi xmlns:a14="http://schemas.microsoft.com/office/drawing/2010/main"/>
              </a:ext>
            </a:extLst>
          </a:blip>
          <a:stretch>
            <a:fillRect/>
          </a:stretch>
        </p:blipFill>
        <p:spPr>
          <a:xfrm>
            <a:off x="479376" y="6289466"/>
            <a:ext cx="1168768" cy="356615"/>
          </a:xfrm>
          <a:prstGeom prst="rect">
            <a:avLst/>
          </a:prstGeom>
        </p:spPr>
      </p:pic>
    </p:spTree>
    <p:extLst>
      <p:ext uri="{BB962C8B-B14F-4D97-AF65-F5344CB8AC3E}">
        <p14:creationId xmlns:p14="http://schemas.microsoft.com/office/powerpoint/2010/main" val="355747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over (Local - SG Skylin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Rectangle 17"/>
          <p:cNvSpPr/>
          <p:nvPr/>
        </p:nvSpPr>
        <p:spPr>
          <a:xfrm>
            <a:off x="-59377" y="5664995"/>
            <a:ext cx="12251377" cy="1193006"/>
          </a:xfrm>
          <a:prstGeom prst="rect">
            <a:avLst/>
          </a:prstGeom>
          <a:gradFill>
            <a:gsLst>
              <a:gs pos="56000">
                <a:schemeClr val="tx1">
                  <a:lumMod val="85000"/>
                  <a:lumOff val="15000"/>
                  <a:alpha val="34000"/>
                </a:schemeClr>
              </a:gs>
              <a:gs pos="0">
                <a:schemeClr val="accent1">
                  <a:lumMod val="5000"/>
                  <a:lumOff val="95000"/>
                  <a:alpha val="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TextBox 25"/>
          <p:cNvSpPr txBox="1"/>
          <p:nvPr/>
        </p:nvSpPr>
        <p:spPr>
          <a:xfrm>
            <a:off x="13445067" y="6832601"/>
            <a:ext cx="184731" cy="461665"/>
          </a:xfrm>
          <a:prstGeom prst="rect">
            <a:avLst/>
          </a:prstGeom>
          <a:noFill/>
        </p:spPr>
        <p:txBody>
          <a:bodyPr wrap="none" rtlCol="0">
            <a:spAutoFit/>
          </a:bodyPr>
          <a:lstStyle/>
          <a:p>
            <a:endParaRPr lang="en-US" sz="2400" dirty="0"/>
          </a:p>
        </p:txBody>
      </p:sp>
      <p:sp>
        <p:nvSpPr>
          <p:cNvPr id="13" name="TextBox 12"/>
          <p:cNvSpPr txBox="1"/>
          <p:nvPr/>
        </p:nvSpPr>
        <p:spPr>
          <a:xfrm>
            <a:off x="719667" y="7586134"/>
            <a:ext cx="184731" cy="461665"/>
          </a:xfrm>
          <a:prstGeom prst="rect">
            <a:avLst/>
          </a:prstGeom>
          <a:noFill/>
        </p:spPr>
        <p:txBody>
          <a:bodyPr wrap="none" rtlCol="0">
            <a:spAutoFit/>
          </a:bodyPr>
          <a:lstStyle/>
          <a:p>
            <a:endParaRPr lang="en-US" sz="2400" dirty="0"/>
          </a:p>
        </p:txBody>
      </p:sp>
      <p:pic>
        <p:nvPicPr>
          <p:cNvPr id="12" name="Picture 11" descr="ESG Powerpoint_V6-1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064" y="609422"/>
            <a:ext cx="1973932" cy="660578"/>
          </a:xfrm>
          <a:prstGeom prst="rect">
            <a:avLst/>
          </a:prstGeom>
        </p:spPr>
      </p:pic>
      <p:sp>
        <p:nvSpPr>
          <p:cNvPr id="15" name="Text Placeholder 12"/>
          <p:cNvSpPr>
            <a:spLocks noGrp="1"/>
          </p:cNvSpPr>
          <p:nvPr>
            <p:ph type="body" sz="quarter" idx="10" hasCustomPrompt="1"/>
          </p:nvPr>
        </p:nvSpPr>
        <p:spPr>
          <a:xfrm>
            <a:off x="812713" y="3506158"/>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867" b="0" baseline="0">
                <a:solidFill>
                  <a:srgbClr val="404040"/>
                </a:solidFill>
                <a:latin typeface="Arial"/>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dirty="0"/>
              <a:t>Presenter’s Name (Arial 14pt)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dirty="0"/>
              <a:t>Division Name (Arial 14pt)</a:t>
            </a:r>
          </a:p>
          <a:p>
            <a:pPr lvl="0"/>
            <a:endParaRPr lang="en-US" dirty="0"/>
          </a:p>
        </p:txBody>
      </p:sp>
      <p:sp>
        <p:nvSpPr>
          <p:cNvPr id="16" name="Text Placeholder 19"/>
          <p:cNvSpPr>
            <a:spLocks noGrp="1"/>
          </p:cNvSpPr>
          <p:nvPr>
            <p:ph type="body" sz="quarter" idx="12" hasCustomPrompt="1"/>
          </p:nvPr>
        </p:nvSpPr>
        <p:spPr>
          <a:xfrm>
            <a:off x="812713" y="4361374"/>
            <a:ext cx="4919408" cy="288000"/>
          </a:xfrm>
          <a:prstGeom prst="rect">
            <a:avLst/>
          </a:prstGeom>
        </p:spPr>
        <p:txBody>
          <a:bodyPr>
            <a:noAutofit/>
          </a:bodyPr>
          <a:lstStyle>
            <a:lvl1pPr marL="457189" indent="-457189">
              <a:buNone/>
              <a:defRPr lang="en-US" sz="1400" b="0" kern="1200" baseline="0" dirty="0">
                <a:solidFill>
                  <a:srgbClr val="404040"/>
                </a:solidFill>
                <a:latin typeface="Arial"/>
                <a:ea typeface="+mn-ea"/>
                <a:cs typeface="Arial"/>
              </a:defRPr>
            </a:lvl1pPr>
          </a:lstStyle>
          <a:p>
            <a:pPr marL="0" lvl="0" indent="0" algn="l" defTabSz="609585" rtl="0" eaLnBrk="1" latinLnBrk="0" hangingPunct="1">
              <a:spcBef>
                <a:spcPct val="20000"/>
              </a:spcBef>
            </a:pPr>
            <a:r>
              <a:rPr lang="en-US" dirty="0"/>
              <a:t>Day month year (Arial 10.5pt)</a:t>
            </a:r>
          </a:p>
        </p:txBody>
      </p:sp>
      <p:sp>
        <p:nvSpPr>
          <p:cNvPr id="17" name="Title 1"/>
          <p:cNvSpPr>
            <a:spLocks noGrp="1"/>
          </p:cNvSpPr>
          <p:nvPr>
            <p:ph type="ctrTitle" hasCustomPrompt="1"/>
          </p:nvPr>
        </p:nvSpPr>
        <p:spPr>
          <a:xfrm>
            <a:off x="812432" y="1161857"/>
            <a:ext cx="6696039" cy="2341230"/>
          </a:xfrm>
          <a:prstGeom prst="rect">
            <a:avLst/>
          </a:prstGeom>
        </p:spPr>
        <p:txBody>
          <a:bodyPr>
            <a:normAutofit/>
          </a:bodyPr>
          <a:lstStyle>
            <a:lvl1pPr algn="l">
              <a:lnSpc>
                <a:spcPct val="100000"/>
              </a:lnSpc>
              <a:defRPr sz="4800" b="1">
                <a:solidFill>
                  <a:srgbClr val="404040"/>
                </a:solidFill>
                <a:latin typeface="Arial"/>
                <a:cs typeface="Arial"/>
              </a:defRPr>
            </a:lvl1pPr>
          </a:lstStyle>
          <a:p>
            <a:r>
              <a:rPr lang="en-US" dirty="0"/>
              <a:t>Title</a:t>
            </a:r>
            <a:br>
              <a:rPr lang="en-US" dirty="0"/>
            </a:br>
            <a:r>
              <a:rPr lang="en-US" dirty="0"/>
              <a:t>(Arial Bold 48pt)</a:t>
            </a:r>
          </a:p>
        </p:txBody>
      </p:sp>
      <p:grpSp>
        <p:nvGrpSpPr>
          <p:cNvPr id="20" name="Group 19"/>
          <p:cNvGrpSpPr/>
          <p:nvPr/>
        </p:nvGrpSpPr>
        <p:grpSpPr>
          <a:xfrm>
            <a:off x="812032" y="6385769"/>
            <a:ext cx="2617794" cy="210463"/>
            <a:chOff x="9100092" y="6365449"/>
            <a:chExt cx="2617794" cy="210463"/>
          </a:xfrm>
        </p:grpSpPr>
        <p:pic>
          <p:nvPicPr>
            <p:cNvPr id="22" name="Picture 21" descr="ESG Powerpoint_V5-09.png"/>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23" name="Picture 22" descr="ESG Powerpoint_V6-16.png"/>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
        <p:nvSpPr>
          <p:cNvPr id="14" name="TextBox 13">
            <a:extLst>
              <a:ext uri="{FF2B5EF4-FFF2-40B4-BE49-F238E27FC236}">
                <a16:creationId xmlns:a16="http://schemas.microsoft.com/office/drawing/2014/main" id="{B4A34F3D-1754-432E-BA18-C8C5C2ACB1D9}"/>
              </a:ext>
            </a:extLst>
          </p:cNvPr>
          <p:cNvSpPr txBox="1"/>
          <p:nvPr/>
        </p:nvSpPr>
        <p:spPr>
          <a:xfrm>
            <a:off x="3647728" y="6393505"/>
            <a:ext cx="7194880" cy="194990"/>
          </a:xfrm>
          <a:prstGeom prst="rect">
            <a:avLst/>
          </a:prstGeom>
          <a:noFill/>
        </p:spPr>
        <p:txBody>
          <a:bodyPr wrap="square" rtlCol="0">
            <a:spAutoFit/>
          </a:bodyPr>
          <a:lstStyle/>
          <a:p>
            <a:pPr algn="l"/>
            <a:r>
              <a:rPr lang="en-US" sz="667" dirty="0">
                <a:solidFill>
                  <a:schemeClr val="bg1"/>
                </a:solidFill>
                <a:latin typeface="Arial"/>
                <a:cs typeface="Arial"/>
              </a:rPr>
              <a:t>This material may contain confidential and/or official information. The terms and conditions governing its use can be found at www.enterprisesg.gov.sg/Terms-of-Use.</a:t>
            </a:r>
          </a:p>
        </p:txBody>
      </p:sp>
    </p:spTree>
    <p:extLst>
      <p:ext uri="{BB962C8B-B14F-4D97-AF65-F5344CB8AC3E}">
        <p14:creationId xmlns:p14="http://schemas.microsoft.com/office/powerpoint/2010/main" val="1744023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Red)">
    <p:bg>
      <p:bgPr>
        <a:solidFill>
          <a:srgbClr val="E7131A"/>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C993589-208C-4361-945E-A2B34686A05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16" name="Title Placeholder 1"/>
          <p:cNvSpPr>
            <a:spLocks noGrp="1"/>
          </p:cNvSpPr>
          <p:nvPr>
            <p:ph type="title" hasCustomPrompt="1"/>
          </p:nvPr>
        </p:nvSpPr>
        <p:spPr>
          <a:xfrm>
            <a:off x="480592" y="365125"/>
            <a:ext cx="11232032" cy="1325563"/>
          </a:xfrm>
          <a:prstGeom prst="rect">
            <a:avLst/>
          </a:prstGeom>
        </p:spPr>
        <p:txBody>
          <a:bodyPr vert="horz" lIns="91440" tIns="45720" rIns="91440" bIns="45720" rtlCol="0" anchor="ctr">
            <a:normAutofit/>
          </a:bodyPr>
          <a:lstStyle>
            <a:lvl1pPr>
              <a:defRPr sz="3200">
                <a:solidFill>
                  <a:schemeClr val="bg1"/>
                </a:solidFill>
                <a:latin typeface="Univers" panose="020B0503020202020204" pitchFamily="34" charset="0"/>
              </a:defRPr>
            </a:lvl1pPr>
          </a:lstStyle>
          <a:p>
            <a:r>
              <a:rPr lang="en-US" dirty="0"/>
              <a:t>Master title </a:t>
            </a:r>
            <a:r>
              <a:rPr lang="en-US" dirty="0" err="1"/>
              <a:t>Univers</a:t>
            </a:r>
            <a:r>
              <a:rPr lang="en-US" dirty="0"/>
              <a:t> bold 32pt</a:t>
            </a:r>
            <a:endParaRPr lang="en-SG" dirty="0"/>
          </a:p>
        </p:txBody>
      </p:sp>
      <p:sp>
        <p:nvSpPr>
          <p:cNvPr id="17" name="Text Placeholder 2"/>
          <p:cNvSpPr>
            <a:spLocks noGrp="1"/>
          </p:cNvSpPr>
          <p:nvPr>
            <p:ph idx="1" hasCustomPrompt="1"/>
          </p:nvPr>
        </p:nvSpPr>
        <p:spPr>
          <a:xfrm>
            <a:off x="480592" y="1772816"/>
            <a:ext cx="11232032" cy="4351338"/>
          </a:xfrm>
          <a:prstGeom prst="rect">
            <a:avLst/>
          </a:prstGeom>
        </p:spPr>
        <p:txBody>
          <a:bodyPr vert="horz" lIns="91440" tIns="45720" rIns="91440" bIns="45720" rtlCol="0">
            <a:normAutofit/>
          </a:bodyPr>
          <a:lstStyle>
            <a:lvl1pPr>
              <a:buClr>
                <a:schemeClr val="bg1"/>
              </a:buClr>
              <a:defRPr sz="2800">
                <a:solidFill>
                  <a:schemeClr val="bg1"/>
                </a:solidFill>
                <a:latin typeface="Univers" panose="020B0503020202020204" pitchFamily="34" charset="0"/>
              </a:defRPr>
            </a:lvl1pPr>
            <a:lvl2pPr>
              <a:buClr>
                <a:schemeClr val="bg1"/>
              </a:buClr>
              <a:defRPr sz="2400">
                <a:solidFill>
                  <a:schemeClr val="bg1"/>
                </a:solidFill>
                <a:latin typeface="Univers" panose="020B0503020202020204" pitchFamily="34" charset="0"/>
              </a:defRPr>
            </a:lvl2pPr>
            <a:lvl3pPr>
              <a:buClr>
                <a:schemeClr val="bg1"/>
              </a:buClr>
              <a:defRPr sz="2000">
                <a:solidFill>
                  <a:schemeClr val="bg1"/>
                </a:solidFill>
                <a:latin typeface="Univers" panose="020B0503020202020204" pitchFamily="34" charset="0"/>
              </a:defRPr>
            </a:lvl3pPr>
            <a:lvl4pPr>
              <a:buClr>
                <a:schemeClr val="bg1"/>
              </a:buClr>
              <a:defRPr sz="1800">
                <a:solidFill>
                  <a:schemeClr val="bg1"/>
                </a:solidFill>
                <a:latin typeface="Univers" panose="020B0503020202020204" pitchFamily="34" charset="0"/>
              </a:defRPr>
            </a:lvl4pPr>
            <a:lvl5pPr>
              <a:buClr>
                <a:schemeClr val="bg1"/>
              </a:buClr>
              <a:defRPr sz="1800">
                <a:solidFill>
                  <a:schemeClr val="bg1"/>
                </a:solidFill>
                <a:latin typeface="Univers" panose="020B0503020202020204" pitchFamily="34" charset="0"/>
              </a:defRPr>
            </a:lvl5pPr>
          </a:lstStyle>
          <a:p>
            <a:pPr lvl="0"/>
            <a:r>
              <a:rPr lang="en-US" dirty="0"/>
              <a:t>Edit Master text styles </a:t>
            </a:r>
            <a:r>
              <a:rPr lang="en-US" dirty="0" err="1"/>
              <a:t>Univers</a:t>
            </a:r>
            <a:r>
              <a:rPr lang="en-US" dirty="0"/>
              <a:t> 28pt</a:t>
            </a:r>
          </a:p>
          <a:p>
            <a:pPr lvl="1"/>
            <a:r>
              <a:rPr lang="en-US" dirty="0"/>
              <a:t>Second level </a:t>
            </a:r>
            <a:r>
              <a:rPr lang="en-US" dirty="0" err="1"/>
              <a:t>Univers</a:t>
            </a:r>
            <a:r>
              <a:rPr lang="en-US" dirty="0"/>
              <a:t> 24pt</a:t>
            </a:r>
          </a:p>
          <a:p>
            <a:pPr lvl="2"/>
            <a:r>
              <a:rPr lang="en-US" dirty="0"/>
              <a:t>Third level </a:t>
            </a:r>
            <a:r>
              <a:rPr lang="en-US" dirty="0" err="1"/>
              <a:t>Univers</a:t>
            </a:r>
            <a:r>
              <a:rPr lang="en-US" dirty="0"/>
              <a:t> 20pt</a:t>
            </a:r>
          </a:p>
          <a:p>
            <a:pPr lvl="3"/>
            <a:r>
              <a:rPr lang="en-US" dirty="0"/>
              <a:t>Fourth level </a:t>
            </a:r>
            <a:r>
              <a:rPr lang="en-US" dirty="0" err="1"/>
              <a:t>Univers</a:t>
            </a:r>
            <a:r>
              <a:rPr lang="en-US" dirty="0"/>
              <a:t> 18pt</a:t>
            </a:r>
          </a:p>
          <a:p>
            <a:pPr lvl="4"/>
            <a:r>
              <a:rPr lang="en-US" dirty="0"/>
              <a:t>Fifth level  </a:t>
            </a:r>
            <a:r>
              <a:rPr lang="en-US" dirty="0" err="1"/>
              <a:t>Univers</a:t>
            </a:r>
            <a:r>
              <a:rPr lang="en-US" dirty="0"/>
              <a:t> 16pt (Min font size)</a:t>
            </a:r>
            <a:endParaRPr lang="en-SG" dirty="0"/>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Univers" panose="020B0503020202020204" pitchFamily="34" charset="0"/>
                <a:cs typeface="Arial"/>
              </a:defRPr>
            </a:lvl1pPr>
          </a:lstStyle>
          <a:p>
            <a:fld id="{DAE6BD08-8634-4431-9369-9DC07895A70E}" type="slidenum">
              <a:rPr lang="en-SG" smtClean="0"/>
              <a:pPr/>
              <a:t>‹#›</a:t>
            </a:fld>
            <a:endParaRPr lang="en-SG"/>
          </a:p>
        </p:txBody>
      </p:sp>
      <p:pic>
        <p:nvPicPr>
          <p:cNvPr id="9" name="Picture 8" descr="ESG Powerpoint_V5-11.png">
            <a:extLst>
              <a:ext uri="{FF2B5EF4-FFF2-40B4-BE49-F238E27FC236}">
                <a16:creationId xmlns:a16="http://schemas.microsoft.com/office/drawing/2014/main" id="{A9EAA12F-8C5F-4EBA-9DE9-4D343FC42184}"/>
              </a:ext>
            </a:extLst>
          </p:cNvPr>
          <p:cNvPicPr>
            <a:picLocks noChangeAspect="1"/>
          </p:cNvPicPr>
          <p:nvPr userDrawn="1"/>
        </p:nvPicPr>
        <p:blipFill>
          <a:blip r:embed="rId4" cstate="email">
            <a:clrChange>
              <a:clrFrom>
                <a:srgbClr val="9DA0AD"/>
              </a:clrFrom>
              <a:clrTo>
                <a:srgbClr val="9DA0AD">
                  <a:alpha val="0"/>
                </a:srgbClr>
              </a:clrTo>
            </a:clrChange>
            <a:alphaModFix amt="50000"/>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79376" y="6288515"/>
            <a:ext cx="1166283" cy="357564"/>
          </a:xfrm>
          <a:prstGeom prst="rect">
            <a:avLst/>
          </a:prstGeom>
        </p:spPr>
      </p:pic>
    </p:spTree>
    <p:extLst>
      <p:ext uri="{BB962C8B-B14F-4D97-AF65-F5344CB8AC3E}">
        <p14:creationId xmlns:p14="http://schemas.microsoft.com/office/powerpoint/2010/main" val="3254665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7EE193D-C485-4EF0-AA8A-2AFD8B666E7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2" name="Title 1">
            <a:extLst>
              <a:ext uri="{FF2B5EF4-FFF2-40B4-BE49-F238E27FC236}">
                <a16:creationId xmlns:a16="http://schemas.microsoft.com/office/drawing/2014/main" id="{41DBA9EE-F674-4F11-BAD3-72A07449AC33}"/>
              </a:ext>
            </a:extLst>
          </p:cNvPr>
          <p:cNvSpPr>
            <a:spLocks noGrp="1"/>
          </p:cNvSpPr>
          <p:nvPr>
            <p:ph type="title" hasCustomPrompt="1"/>
          </p:nvPr>
        </p:nvSpPr>
        <p:spPr/>
        <p:txBody>
          <a:bodyPr>
            <a:normAutofit/>
          </a:bodyPr>
          <a:lstStyle>
            <a:lvl1pPr>
              <a:defRPr sz="3200"/>
            </a:lvl1pPr>
          </a:lstStyle>
          <a:p>
            <a:r>
              <a:rPr lang="en-US"/>
              <a:t>Master title </a:t>
            </a:r>
            <a:r>
              <a:rPr lang="en-US" err="1"/>
              <a:t>Univers</a:t>
            </a:r>
            <a:r>
              <a:rPr lang="en-US"/>
              <a:t> bold 32pt</a:t>
            </a:r>
          </a:p>
        </p:txBody>
      </p:sp>
      <p:sp>
        <p:nvSpPr>
          <p:cNvPr id="3" name="Slide Number Placeholder 2">
            <a:extLst>
              <a:ext uri="{FF2B5EF4-FFF2-40B4-BE49-F238E27FC236}">
                <a16:creationId xmlns:a16="http://schemas.microsoft.com/office/drawing/2014/main" id="{AF664A0B-D8A1-4A09-8195-D7E49A8C42F2}"/>
              </a:ext>
            </a:extLst>
          </p:cNvPr>
          <p:cNvSpPr>
            <a:spLocks noGrp="1"/>
          </p:cNvSpPr>
          <p:nvPr>
            <p:ph type="sldNum" sz="quarter" idx="10"/>
          </p:nvPr>
        </p:nvSpPr>
        <p:spPr/>
        <p:txBody>
          <a:bodyPr/>
          <a:lstStyle/>
          <a:p>
            <a:fld id="{DAE6BD08-8634-4431-9369-9DC07895A70E}" type="slidenum">
              <a:rPr lang="en-SG" smtClean="0"/>
              <a:pPr/>
              <a:t>‹#›</a:t>
            </a:fld>
            <a:endParaRPr lang="en-SG"/>
          </a:p>
        </p:txBody>
      </p:sp>
      <p:sp>
        <p:nvSpPr>
          <p:cNvPr id="5" name="Text Placeholder 4">
            <a:extLst>
              <a:ext uri="{FF2B5EF4-FFF2-40B4-BE49-F238E27FC236}">
                <a16:creationId xmlns:a16="http://schemas.microsoft.com/office/drawing/2014/main" id="{4330FDA4-7484-44FD-B911-8A74422F4174}"/>
              </a:ext>
            </a:extLst>
          </p:cNvPr>
          <p:cNvSpPr>
            <a:spLocks noGrp="1"/>
          </p:cNvSpPr>
          <p:nvPr>
            <p:ph type="body" sz="quarter" idx="11" hasCustomPrompt="1"/>
          </p:nvPr>
        </p:nvSpPr>
        <p:spPr>
          <a:xfrm>
            <a:off x="481013" y="1844675"/>
            <a:ext cx="5614987" cy="4608513"/>
          </a:xfrm>
        </p:spPr>
        <p:txBody>
          <a:bodyPr/>
          <a:lstStyle>
            <a:lvl1pPr marL="0" indent="0">
              <a:buClr>
                <a:srgbClr val="414042"/>
              </a:buClr>
              <a:buNone/>
              <a:defRPr/>
            </a:lvl1pPr>
            <a:lvl2pPr>
              <a:buClr>
                <a:srgbClr val="414042"/>
              </a:buClr>
              <a:defRPr/>
            </a:lvl2pPr>
            <a:lvl3pPr>
              <a:buClr>
                <a:srgbClr val="414042"/>
              </a:buClr>
              <a:defRPr/>
            </a:lvl3pPr>
            <a:lvl4pPr>
              <a:buClr>
                <a:srgbClr val="414042"/>
              </a:buClr>
              <a:defRPr/>
            </a:lvl4pPr>
            <a:lvl5pPr>
              <a:buClr>
                <a:srgbClr val="414042"/>
              </a:buClr>
              <a:defRPr/>
            </a:lvl5pPr>
          </a:lstStyle>
          <a:p>
            <a:pPr lvl="0"/>
            <a:r>
              <a:rPr lang="en-US"/>
              <a:t>Edit Master text styles </a:t>
            </a:r>
            <a:r>
              <a:rPr lang="en-US" err="1"/>
              <a:t>Univers</a:t>
            </a:r>
            <a:r>
              <a:rPr lang="en-US"/>
              <a:t> 28pt</a:t>
            </a:r>
          </a:p>
          <a:p>
            <a:pPr lvl="1"/>
            <a:r>
              <a:rPr lang="en-US"/>
              <a:t>Second level </a:t>
            </a:r>
            <a:r>
              <a:rPr lang="en-US" err="1"/>
              <a:t>Univers</a:t>
            </a:r>
            <a:r>
              <a:rPr lang="en-US"/>
              <a:t> 24pt</a:t>
            </a:r>
          </a:p>
          <a:p>
            <a:pPr lvl="2"/>
            <a:r>
              <a:rPr lang="en-US"/>
              <a:t>Third level </a:t>
            </a:r>
            <a:r>
              <a:rPr lang="en-US" err="1"/>
              <a:t>Univers</a:t>
            </a:r>
            <a:r>
              <a:rPr lang="en-US"/>
              <a:t> 20pt</a:t>
            </a:r>
          </a:p>
          <a:p>
            <a:pPr lvl="3"/>
            <a:r>
              <a:rPr lang="en-US"/>
              <a:t>Fourth level </a:t>
            </a:r>
            <a:r>
              <a:rPr lang="en-US" err="1"/>
              <a:t>Univers</a:t>
            </a:r>
            <a:r>
              <a:rPr lang="en-US"/>
              <a:t> 18pt</a:t>
            </a:r>
          </a:p>
          <a:p>
            <a:pPr lvl="4"/>
            <a:r>
              <a:rPr lang="en-US"/>
              <a:t>Fifth level  </a:t>
            </a:r>
            <a:r>
              <a:rPr lang="en-US" err="1"/>
              <a:t>Univers</a:t>
            </a:r>
            <a:r>
              <a:rPr lang="en-US"/>
              <a:t> 16pt (Min font size)</a:t>
            </a:r>
            <a:endParaRPr lang="en-SG"/>
          </a:p>
        </p:txBody>
      </p:sp>
      <p:sp>
        <p:nvSpPr>
          <p:cNvPr id="9" name="Picture Placeholder 8">
            <a:extLst>
              <a:ext uri="{FF2B5EF4-FFF2-40B4-BE49-F238E27FC236}">
                <a16:creationId xmlns:a16="http://schemas.microsoft.com/office/drawing/2014/main" id="{0AA38A57-7DFC-44D2-9A7E-97AE6F14F3E7}"/>
              </a:ext>
            </a:extLst>
          </p:cNvPr>
          <p:cNvSpPr>
            <a:spLocks noGrp="1"/>
          </p:cNvSpPr>
          <p:nvPr>
            <p:ph type="pic" sz="quarter" idx="12"/>
          </p:nvPr>
        </p:nvSpPr>
        <p:spPr>
          <a:xfrm>
            <a:off x="7006839" y="1721831"/>
            <a:ext cx="4691968" cy="4691966"/>
          </a:xfrm>
          <a:prstGeom prst="ellipse">
            <a:avLst/>
          </a:prstGeom>
          <a:solidFill>
            <a:srgbClr val="EDEDED"/>
          </a:solidFill>
        </p:spPr>
        <p:txBody>
          <a:bodyPr/>
          <a:lstStyle>
            <a:lvl1pPr marL="0" indent="0">
              <a:buNone/>
              <a:defRPr/>
            </a:lvl1pPr>
          </a:lstStyle>
          <a:p>
            <a:endParaRPr lang="en-US"/>
          </a:p>
        </p:txBody>
      </p:sp>
    </p:spTree>
    <p:extLst>
      <p:ext uri="{BB962C8B-B14F-4D97-AF65-F5344CB8AC3E}">
        <p14:creationId xmlns:p14="http://schemas.microsoft.com/office/powerpoint/2010/main" val="2802431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7EE193D-C485-4EF0-AA8A-2AFD8B666E7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50185" b="37962"/>
          <a:stretch/>
        </p:blipFill>
        <p:spPr>
          <a:xfrm>
            <a:off x="10595024" y="4869160"/>
            <a:ext cx="1596976" cy="1988840"/>
          </a:xfrm>
          <a:prstGeom prst="rect">
            <a:avLst/>
          </a:prstGeom>
        </p:spPr>
      </p:pic>
      <p:sp>
        <p:nvSpPr>
          <p:cNvPr id="2" name="Title 1">
            <a:extLst>
              <a:ext uri="{FF2B5EF4-FFF2-40B4-BE49-F238E27FC236}">
                <a16:creationId xmlns:a16="http://schemas.microsoft.com/office/drawing/2014/main" id="{41DBA9EE-F674-4F11-BAD3-72A07449AC33}"/>
              </a:ext>
            </a:extLst>
          </p:cNvPr>
          <p:cNvSpPr>
            <a:spLocks noGrp="1"/>
          </p:cNvSpPr>
          <p:nvPr>
            <p:ph type="title" hasCustomPrompt="1"/>
          </p:nvPr>
        </p:nvSpPr>
        <p:spPr/>
        <p:txBody>
          <a:bodyPr>
            <a:normAutofit/>
          </a:bodyPr>
          <a:lstStyle>
            <a:lvl1pPr>
              <a:defRPr sz="3200"/>
            </a:lvl1pPr>
          </a:lstStyle>
          <a:p>
            <a:r>
              <a:rPr lang="en-US"/>
              <a:t>Master title </a:t>
            </a:r>
            <a:r>
              <a:rPr lang="en-US" err="1"/>
              <a:t>Univers</a:t>
            </a:r>
            <a:r>
              <a:rPr lang="en-US"/>
              <a:t> bold 32pt</a:t>
            </a:r>
          </a:p>
        </p:txBody>
      </p:sp>
      <p:sp>
        <p:nvSpPr>
          <p:cNvPr id="3" name="Slide Number Placeholder 2">
            <a:extLst>
              <a:ext uri="{FF2B5EF4-FFF2-40B4-BE49-F238E27FC236}">
                <a16:creationId xmlns:a16="http://schemas.microsoft.com/office/drawing/2014/main" id="{AF664A0B-D8A1-4A09-8195-D7E49A8C42F2}"/>
              </a:ext>
            </a:extLst>
          </p:cNvPr>
          <p:cNvSpPr>
            <a:spLocks noGrp="1"/>
          </p:cNvSpPr>
          <p:nvPr>
            <p:ph type="sldNum" sz="quarter" idx="10"/>
          </p:nvPr>
        </p:nvSpPr>
        <p:spPr/>
        <p:txBody>
          <a:bodyPr/>
          <a:lstStyle/>
          <a:p>
            <a:fld id="{DAE6BD08-8634-4431-9369-9DC07895A70E}" type="slidenum">
              <a:rPr lang="en-SG" smtClean="0"/>
              <a:pPr/>
              <a:t>‹#›</a:t>
            </a:fld>
            <a:endParaRPr lang="en-SG"/>
          </a:p>
        </p:txBody>
      </p:sp>
      <p:sp>
        <p:nvSpPr>
          <p:cNvPr id="9" name="Picture Placeholder 8">
            <a:extLst>
              <a:ext uri="{FF2B5EF4-FFF2-40B4-BE49-F238E27FC236}">
                <a16:creationId xmlns:a16="http://schemas.microsoft.com/office/drawing/2014/main" id="{0AA38A57-7DFC-44D2-9A7E-97AE6F14F3E7}"/>
              </a:ext>
            </a:extLst>
          </p:cNvPr>
          <p:cNvSpPr>
            <a:spLocks noGrp="1"/>
          </p:cNvSpPr>
          <p:nvPr>
            <p:ph type="pic" sz="quarter" idx="12"/>
          </p:nvPr>
        </p:nvSpPr>
        <p:spPr>
          <a:xfrm>
            <a:off x="2245052" y="1695832"/>
            <a:ext cx="3240360" cy="3240360"/>
          </a:xfrm>
          <a:prstGeom prst="ellipse">
            <a:avLst/>
          </a:prstGeom>
          <a:solidFill>
            <a:srgbClr val="EDEDED"/>
          </a:solidFill>
        </p:spPr>
        <p:txBody>
          <a:bodyPr/>
          <a:lstStyle>
            <a:lvl1pPr marL="0" indent="0">
              <a:buNone/>
              <a:defRPr/>
            </a:lvl1pPr>
          </a:lstStyle>
          <a:p>
            <a:endParaRPr lang="en-US"/>
          </a:p>
        </p:txBody>
      </p:sp>
      <p:sp>
        <p:nvSpPr>
          <p:cNvPr id="7" name="Picture Placeholder 8">
            <a:extLst>
              <a:ext uri="{FF2B5EF4-FFF2-40B4-BE49-F238E27FC236}">
                <a16:creationId xmlns:a16="http://schemas.microsoft.com/office/drawing/2014/main" id="{F7437A02-A293-40ED-829D-DF26E00FA18E}"/>
              </a:ext>
            </a:extLst>
          </p:cNvPr>
          <p:cNvSpPr>
            <a:spLocks noGrp="1"/>
          </p:cNvSpPr>
          <p:nvPr>
            <p:ph type="pic" sz="quarter" idx="13"/>
          </p:nvPr>
        </p:nvSpPr>
        <p:spPr>
          <a:xfrm>
            <a:off x="6634580" y="1695832"/>
            <a:ext cx="3240360" cy="3240360"/>
          </a:xfrm>
          <a:prstGeom prst="ellipse">
            <a:avLst/>
          </a:prstGeom>
          <a:solidFill>
            <a:srgbClr val="EDEDED"/>
          </a:solidFill>
        </p:spPr>
        <p:txBody>
          <a:bodyPr/>
          <a:lstStyle>
            <a:lvl1pPr marL="0" indent="0">
              <a:buNone/>
              <a:defRPr/>
            </a:lvl1pPr>
          </a:lstStyle>
          <a:p>
            <a:endParaRPr lang="en-US"/>
          </a:p>
        </p:txBody>
      </p:sp>
      <p:sp>
        <p:nvSpPr>
          <p:cNvPr id="8" name="Text Placeholder 4">
            <a:extLst>
              <a:ext uri="{FF2B5EF4-FFF2-40B4-BE49-F238E27FC236}">
                <a16:creationId xmlns:a16="http://schemas.microsoft.com/office/drawing/2014/main" id="{CA645D60-7624-4D8F-A184-8BB783AF6B6B}"/>
              </a:ext>
            </a:extLst>
          </p:cNvPr>
          <p:cNvSpPr>
            <a:spLocks noGrp="1"/>
          </p:cNvSpPr>
          <p:nvPr>
            <p:ph type="body" sz="quarter" idx="11"/>
          </p:nvPr>
        </p:nvSpPr>
        <p:spPr>
          <a:xfrm>
            <a:off x="2101036" y="5162168"/>
            <a:ext cx="3456384" cy="1125309"/>
          </a:xfrm>
        </p:spPr>
        <p:txBody>
          <a:bodyPr>
            <a:noAutofit/>
          </a:bodyPr>
          <a:lstStyle>
            <a:lvl1pPr marL="0" indent="0" algn="ctr">
              <a:buClr>
                <a:srgbClr val="414042"/>
              </a:buClr>
              <a:buNone/>
              <a:defRPr sz="2000"/>
            </a:lvl1pPr>
            <a:lvl2pPr marL="800100" indent="-342900">
              <a:buClr>
                <a:srgbClr val="414042"/>
              </a:buClr>
              <a:buFont typeface="Arial" panose="020B0604020202020204" pitchFamily="34" charset="0"/>
              <a:buChar char="•"/>
              <a:defRPr/>
            </a:lvl2pPr>
            <a:lvl3pPr marL="1200150" indent="-285750">
              <a:buClr>
                <a:srgbClr val="414042"/>
              </a:buClr>
              <a:buFont typeface="Arial" panose="020B0604020202020204" pitchFamily="34" charset="0"/>
              <a:buChar char="•"/>
              <a:defRPr/>
            </a:lvl3pPr>
            <a:lvl4pPr marL="1657350" indent="-285750">
              <a:buClr>
                <a:srgbClr val="414042"/>
              </a:buClr>
              <a:buFont typeface="Arial" panose="020B0604020202020204" pitchFamily="34" charset="0"/>
              <a:buChar char="•"/>
              <a:defRPr/>
            </a:lvl4pPr>
            <a:lvl5pPr marL="2114550" indent="-285750">
              <a:buClr>
                <a:srgbClr val="414042"/>
              </a:buClr>
              <a:buFont typeface="Arial" panose="020B0604020202020204" pitchFamily="34" charset="0"/>
              <a:buChar char="•"/>
              <a:defRPr/>
            </a:lvl5pPr>
          </a:lstStyle>
          <a:p>
            <a:pPr lvl="0"/>
            <a:r>
              <a:rPr lang="en-US"/>
              <a:t>Click to edit Master text styles</a:t>
            </a:r>
          </a:p>
        </p:txBody>
      </p:sp>
      <p:sp>
        <p:nvSpPr>
          <p:cNvPr id="11" name="Text Placeholder 4">
            <a:extLst>
              <a:ext uri="{FF2B5EF4-FFF2-40B4-BE49-F238E27FC236}">
                <a16:creationId xmlns:a16="http://schemas.microsoft.com/office/drawing/2014/main" id="{CBACFA94-3190-463B-ADF4-E379BF02784E}"/>
              </a:ext>
            </a:extLst>
          </p:cNvPr>
          <p:cNvSpPr>
            <a:spLocks noGrp="1"/>
          </p:cNvSpPr>
          <p:nvPr>
            <p:ph type="body" sz="quarter" idx="14"/>
          </p:nvPr>
        </p:nvSpPr>
        <p:spPr>
          <a:xfrm>
            <a:off x="6526568" y="5162168"/>
            <a:ext cx="3456384" cy="1125309"/>
          </a:xfrm>
        </p:spPr>
        <p:txBody>
          <a:bodyPr>
            <a:normAutofit/>
          </a:bodyPr>
          <a:lstStyle>
            <a:lvl1pPr marL="0" indent="0" algn="ctr">
              <a:buClr>
                <a:srgbClr val="414042"/>
              </a:buClr>
              <a:buNone/>
              <a:defRPr sz="2000"/>
            </a:lvl1pPr>
            <a:lvl2pPr marL="800100" indent="-342900">
              <a:buClr>
                <a:srgbClr val="414042"/>
              </a:buClr>
              <a:buFont typeface="Arial" panose="020B0604020202020204" pitchFamily="34" charset="0"/>
              <a:buChar char="•"/>
              <a:defRPr/>
            </a:lvl2pPr>
            <a:lvl3pPr marL="1200150" indent="-285750">
              <a:buClr>
                <a:srgbClr val="414042"/>
              </a:buClr>
              <a:buFont typeface="Arial" panose="020B0604020202020204" pitchFamily="34" charset="0"/>
              <a:buChar char="•"/>
              <a:defRPr/>
            </a:lvl3pPr>
            <a:lvl4pPr marL="1657350" indent="-285750">
              <a:buClr>
                <a:srgbClr val="414042"/>
              </a:buClr>
              <a:buFont typeface="Arial" panose="020B0604020202020204" pitchFamily="34" charset="0"/>
              <a:buChar char="•"/>
              <a:defRPr/>
            </a:lvl4pPr>
            <a:lvl5pPr marL="2114550" indent="-285750">
              <a:buClr>
                <a:srgbClr val="414042"/>
              </a:buClr>
              <a:buFont typeface="Arial" panose="020B0604020202020204" pitchFamily="34" charset="0"/>
              <a:buChar char="•"/>
              <a:defRPr/>
            </a:lvl5pPr>
          </a:lstStyle>
          <a:p>
            <a:pPr lvl="0"/>
            <a:r>
              <a:rPr lang="en-US"/>
              <a:t>Click to edit Master text styles</a:t>
            </a:r>
          </a:p>
        </p:txBody>
      </p:sp>
    </p:spTree>
    <p:extLst>
      <p:ext uri="{BB962C8B-B14F-4D97-AF65-F5344CB8AC3E}">
        <p14:creationId xmlns:p14="http://schemas.microsoft.com/office/powerpoint/2010/main" val="4127664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FCFCB2-E211-40A6-AD4E-F3BCBA9DAD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p:cNvSpPr txBox="1"/>
          <p:nvPr userDrawn="1"/>
        </p:nvSpPr>
        <p:spPr>
          <a:xfrm>
            <a:off x="575433" y="6391897"/>
            <a:ext cx="4288353" cy="297646"/>
          </a:xfrm>
          <a:prstGeom prst="rect">
            <a:avLst/>
          </a:prstGeom>
          <a:noFill/>
        </p:spPr>
        <p:txBody>
          <a:bodyPr wrap="none" rtlCol="0">
            <a:spAutoFit/>
          </a:bodyPr>
          <a:lstStyle/>
          <a:p>
            <a:pPr algn="l"/>
            <a:r>
              <a:rPr lang="en-US" sz="667" dirty="0">
                <a:solidFill>
                  <a:schemeClr val="tx1"/>
                </a:solidFill>
                <a:latin typeface="Univers" panose="020B0503020202020204" pitchFamily="34" charset="0"/>
                <a:cs typeface="Arial"/>
              </a:rPr>
              <a:t>This material may contain confidential and/or official information. </a:t>
            </a:r>
          </a:p>
          <a:p>
            <a:pPr algn="l"/>
            <a:r>
              <a:rPr lang="en-US" sz="667" dirty="0">
                <a:solidFill>
                  <a:schemeClr val="tx1"/>
                </a:solidFill>
                <a:latin typeface="Univers" panose="020B0503020202020204" pitchFamily="34" charset="0"/>
                <a:cs typeface="Arial"/>
              </a:rPr>
              <a:t>The terms and conditions governing its use can be found at www.enterprisesg.gov.sg/Terms-of-Use.</a:t>
            </a:r>
          </a:p>
        </p:txBody>
      </p:sp>
      <p:sp>
        <p:nvSpPr>
          <p:cNvPr id="9" name="Title 1">
            <a:extLst>
              <a:ext uri="{FF2B5EF4-FFF2-40B4-BE49-F238E27FC236}">
                <a16:creationId xmlns:a16="http://schemas.microsoft.com/office/drawing/2014/main" id="{D83A71DC-AEE8-41A2-A2D4-CDA3C6753C6D}"/>
              </a:ext>
            </a:extLst>
          </p:cNvPr>
          <p:cNvSpPr>
            <a:spLocks noGrp="1"/>
          </p:cNvSpPr>
          <p:nvPr userDrawn="1"/>
        </p:nvSpPr>
        <p:spPr>
          <a:xfrm>
            <a:off x="3267060" y="2739038"/>
            <a:ext cx="3183607" cy="717001"/>
          </a:xfrm>
          <a:prstGeom prst="rect">
            <a:avLst/>
          </a:prstGeom>
        </p:spPr>
        <p:txBody>
          <a:bodyPr vert="horz" wrap="square" lIns="0" tIns="0" rIns="0" bIns="0" rtlCol="0" anchor="t">
            <a:normAutofit fontScale="85000" lnSpcReduction="10000"/>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5900">
                <a:solidFill>
                  <a:srgbClr val="414042"/>
                </a:solidFill>
                <a:latin typeface="Univers Condensed" panose="020B0506020202050204" pitchFamily="34" charset="0"/>
              </a:rPr>
              <a:t>THANK YOU</a:t>
            </a:r>
          </a:p>
        </p:txBody>
      </p:sp>
      <p:cxnSp>
        <p:nvCxnSpPr>
          <p:cNvPr id="17" name="Straight Connector 16">
            <a:extLst>
              <a:ext uri="{FF2B5EF4-FFF2-40B4-BE49-F238E27FC236}">
                <a16:creationId xmlns:a16="http://schemas.microsoft.com/office/drawing/2014/main" id="{4877D9B8-796A-4835-9AC5-78B2D878AC2E}"/>
              </a:ext>
            </a:extLst>
          </p:cNvPr>
          <p:cNvCxnSpPr>
            <a:cxnSpLocks/>
          </p:cNvCxnSpPr>
          <p:nvPr userDrawn="1"/>
        </p:nvCxnSpPr>
        <p:spPr>
          <a:xfrm>
            <a:off x="3036641" y="2687713"/>
            <a:ext cx="0" cy="973729"/>
          </a:xfrm>
          <a:prstGeom prst="line">
            <a:avLst/>
          </a:prstGeom>
          <a:ln w="12700">
            <a:solidFill>
              <a:srgbClr val="EF334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0408F40-371F-4604-BFA3-C6E21FBEDED1}"/>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93248" y="3440157"/>
            <a:ext cx="1826362" cy="232932"/>
          </a:xfrm>
          <a:prstGeom prst="rect">
            <a:avLst/>
          </a:prstGeom>
        </p:spPr>
      </p:pic>
      <p:sp>
        <p:nvSpPr>
          <p:cNvPr id="29" name="Title 1">
            <a:extLst>
              <a:ext uri="{FF2B5EF4-FFF2-40B4-BE49-F238E27FC236}">
                <a16:creationId xmlns:a16="http://schemas.microsoft.com/office/drawing/2014/main" id="{4EA52311-ECC0-4DF1-BC6F-C11B7F209167}"/>
              </a:ext>
            </a:extLst>
          </p:cNvPr>
          <p:cNvSpPr>
            <a:spLocks noGrp="1"/>
          </p:cNvSpPr>
          <p:nvPr userDrawn="1"/>
        </p:nvSpPr>
        <p:spPr>
          <a:xfrm>
            <a:off x="3295674" y="3487545"/>
            <a:ext cx="2130268" cy="216922"/>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320" dirty="0">
                <a:solidFill>
                  <a:srgbClr val="4D4D4D"/>
                </a:solidFill>
                <a:latin typeface="Univers" panose="020B0503020202020204" pitchFamily="34" charset="0"/>
              </a:rPr>
              <a:t>www.enterprisesg.gov.sg</a:t>
            </a:r>
          </a:p>
        </p:txBody>
      </p:sp>
      <p:grpSp>
        <p:nvGrpSpPr>
          <p:cNvPr id="33" name="Group 32">
            <a:extLst>
              <a:ext uri="{FF2B5EF4-FFF2-40B4-BE49-F238E27FC236}">
                <a16:creationId xmlns:a16="http://schemas.microsoft.com/office/drawing/2014/main" id="{84EADBF2-E912-4A1C-A2B5-B92333389082}"/>
              </a:ext>
            </a:extLst>
          </p:cNvPr>
          <p:cNvGrpSpPr>
            <a:grpSpLocks noChangeAspect="1"/>
          </p:cNvGrpSpPr>
          <p:nvPr userDrawn="1"/>
        </p:nvGrpSpPr>
        <p:grpSpPr>
          <a:xfrm>
            <a:off x="5553343" y="3456039"/>
            <a:ext cx="897325" cy="201168"/>
            <a:chOff x="5012268" y="3032725"/>
            <a:chExt cx="3535218" cy="792549"/>
          </a:xfrm>
        </p:grpSpPr>
        <p:pic>
          <p:nvPicPr>
            <p:cNvPr id="3" name="Picture 2">
              <a:extLst>
                <a:ext uri="{FF2B5EF4-FFF2-40B4-BE49-F238E27FC236}">
                  <a16:creationId xmlns:a16="http://schemas.microsoft.com/office/drawing/2014/main" id="{8BB202D1-6678-4168-98F8-11DE4491C5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46807" y="3032725"/>
              <a:ext cx="786453" cy="792549"/>
            </a:xfrm>
            <a:prstGeom prst="rect">
              <a:avLst/>
            </a:prstGeom>
          </p:spPr>
        </p:pic>
        <p:pic>
          <p:nvPicPr>
            <p:cNvPr id="5" name="Picture 4">
              <a:extLst>
                <a:ext uri="{FF2B5EF4-FFF2-40B4-BE49-F238E27FC236}">
                  <a16:creationId xmlns:a16="http://schemas.microsoft.com/office/drawing/2014/main" id="{6DFBB7A4-EC11-48DC-B477-354E81166B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26490" y="3032725"/>
              <a:ext cx="792548" cy="792549"/>
            </a:xfrm>
            <a:prstGeom prst="rect">
              <a:avLst/>
            </a:prstGeom>
          </p:spPr>
        </p:pic>
        <p:pic>
          <p:nvPicPr>
            <p:cNvPr id="30" name="Picture 29">
              <a:extLst>
                <a:ext uri="{FF2B5EF4-FFF2-40B4-BE49-F238E27FC236}">
                  <a16:creationId xmlns:a16="http://schemas.microsoft.com/office/drawing/2014/main" id="{46B89320-6E48-40FC-99C3-1FFBFFCC963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012268" y="3032725"/>
              <a:ext cx="786452" cy="792549"/>
            </a:xfrm>
            <a:prstGeom prst="rect">
              <a:avLst/>
            </a:prstGeom>
          </p:spPr>
        </p:pic>
        <p:pic>
          <p:nvPicPr>
            <p:cNvPr id="32" name="Picture 31">
              <a:extLst>
                <a:ext uri="{FF2B5EF4-FFF2-40B4-BE49-F238E27FC236}">
                  <a16:creationId xmlns:a16="http://schemas.microsoft.com/office/drawing/2014/main" id="{6D1289C4-4200-4406-8E0D-1F8C4221AC4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761034" y="3032725"/>
              <a:ext cx="786452" cy="792549"/>
            </a:xfrm>
            <a:prstGeom prst="rect">
              <a:avLst/>
            </a:prstGeom>
          </p:spPr>
        </p:pic>
      </p:grpSp>
      <p:pic>
        <p:nvPicPr>
          <p:cNvPr id="16" name="Graphic 15">
            <a:extLst>
              <a:ext uri="{FF2B5EF4-FFF2-40B4-BE49-F238E27FC236}">
                <a16:creationId xmlns:a16="http://schemas.microsoft.com/office/drawing/2014/main" id="{3265A5E1-6669-4241-B466-F257B49E7BD1}"/>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6250" y="2723156"/>
            <a:ext cx="2019160" cy="616075"/>
          </a:xfrm>
          <a:prstGeom prst="rect">
            <a:avLst/>
          </a:prstGeom>
        </p:spPr>
      </p:pic>
    </p:spTree>
    <p:extLst>
      <p:ext uri="{BB962C8B-B14F-4D97-AF65-F5344CB8AC3E}">
        <p14:creationId xmlns:p14="http://schemas.microsoft.com/office/powerpoint/2010/main" val="42226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1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98911" y="6288688"/>
            <a:ext cx="1530428" cy="346251"/>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53010" y="6288687"/>
            <a:ext cx="346251" cy="346251"/>
          </a:xfrm>
          <a:prstGeom prst="rect">
            <a:avLst/>
          </a:prstGeom>
        </p:spPr>
      </p:pic>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609" y="5667153"/>
            <a:ext cx="1406372" cy="1190847"/>
          </a:xfrm>
          <a:prstGeom prst="rect">
            <a:avLst/>
          </a:prstGeom>
        </p:spPr>
      </p:pic>
      <p:sp>
        <p:nvSpPr>
          <p:cNvPr id="12" name="Text"/>
          <p:cNvSpPr/>
          <p:nvPr userDrawn="1"/>
        </p:nvSpPr>
        <p:spPr>
          <a:xfrm>
            <a:off x="110350" y="6520945"/>
            <a:ext cx="391567"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algn="l">
              <a:defRPr sz="2400"/>
            </a:pPr>
            <a:fld id="{86CB4B4D-7CA3-9044-876B-883B54F8677D}" type="slidenum">
              <a:rPr sz="1200"/>
              <a:t>‹#›</a:t>
            </a:fld>
            <a:r>
              <a:rPr sz="1200"/>
              <a:t>￼</a:t>
            </a:r>
          </a:p>
        </p:txBody>
      </p:sp>
      <p:pic>
        <p:nvPicPr>
          <p:cNvPr id="17" name="Picture 16"/>
          <p:cNvPicPr>
            <a:picLocks noChangeAspect="1"/>
          </p:cNvPicPr>
          <p:nvPr userDrawn="1"/>
        </p:nvPicPr>
        <p:blipFill rotWithShape="1">
          <a:blip r:embed="rId5" cstate="email">
            <a:extLst>
              <a:ext uri="{28A0092B-C50C-407E-A947-70E740481C1C}">
                <a14:useLocalDpi xmlns:a14="http://schemas.microsoft.com/office/drawing/2010/main"/>
              </a:ext>
            </a:extLst>
          </a:blip>
          <a:srcRect l="-762" t="-1799" r="-1"/>
          <a:stretch/>
        </p:blipFill>
        <p:spPr>
          <a:xfrm rot="16200000">
            <a:off x="9389186" y="2635793"/>
            <a:ext cx="2554632" cy="3042288"/>
          </a:xfrm>
          <a:prstGeom prst="rect">
            <a:avLst/>
          </a:prstGeom>
        </p:spPr>
      </p:pic>
      <p:pic>
        <p:nvPicPr>
          <p:cNvPr id="18" name="Picture 17"/>
          <p:cNvPicPr>
            <a:picLocks noChangeAspect="1"/>
          </p:cNvPicPr>
          <p:nvPr userDrawn="1"/>
        </p:nvPicPr>
        <p:blipFill rotWithShape="1">
          <a:blip r:embed="rId6" cstate="email">
            <a:extLst>
              <a:ext uri="{28A0092B-C50C-407E-A947-70E740481C1C}">
                <a14:useLocalDpi xmlns:a14="http://schemas.microsoft.com/office/drawing/2010/main"/>
              </a:ext>
            </a:extLst>
          </a:blip>
          <a:srcRect t="-78"/>
          <a:stretch/>
        </p:blipFill>
        <p:spPr>
          <a:xfrm rot="16200000">
            <a:off x="7650576" y="428208"/>
            <a:ext cx="2635500" cy="1726833"/>
          </a:xfrm>
          <a:prstGeom prst="rect">
            <a:avLst/>
          </a:prstGeom>
        </p:spPr>
      </p:pic>
      <p:pic>
        <p:nvPicPr>
          <p:cNvPr id="19" name="Picture 18"/>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2252604"/>
            <a:ext cx="998149" cy="1679944"/>
          </a:xfrm>
          <a:prstGeom prst="rect">
            <a:avLst/>
          </a:prstGeom>
        </p:spPr>
      </p:pic>
      <p:sp>
        <p:nvSpPr>
          <p:cNvPr id="13" name="Title 15"/>
          <p:cNvSpPr>
            <a:spLocks noGrp="1"/>
          </p:cNvSpPr>
          <p:nvPr>
            <p:ph type="title" hasCustomPrompt="1"/>
          </p:nvPr>
        </p:nvSpPr>
        <p:spPr>
          <a:xfrm>
            <a:off x="1214305" y="2930315"/>
            <a:ext cx="5843721" cy="461270"/>
          </a:xfrm>
        </p:spPr>
        <p:txBody>
          <a:bodyPr/>
          <a:lstStyle>
            <a:lvl1pPr algn="l">
              <a:defRPr baseline="0"/>
            </a:lvl1pPr>
          </a:lstStyle>
          <a:p>
            <a:pPr algn="l"/>
            <a:r>
              <a:rPr kumimoji="0" lang="en-US" sz="3000" b="1" i="0" u="none" strike="noStrike" cap="none" spc="0" normalizeH="0" baseline="0">
                <a:ln>
                  <a:noFill/>
                </a:ln>
                <a:solidFill>
                  <a:srgbClr val="E68541"/>
                </a:solidFill>
                <a:effectLst/>
                <a:uFillTx/>
                <a:latin typeface="Calibri" charset="0"/>
                <a:ea typeface="Calibri" charset="0"/>
                <a:cs typeface="Calibri" charset="0"/>
                <a:sym typeface="Montserrat Bold"/>
              </a:rPr>
              <a:t>Divider slide title</a:t>
            </a:r>
            <a:endParaRPr kumimoji="0" lang="en-US" sz="3000" b="1" i="0" u="none" strike="noStrike" cap="none" spc="0" normalizeH="0" baseline="0">
              <a:ln>
                <a:noFill/>
              </a:ln>
              <a:solidFill>
                <a:srgbClr val="E68541"/>
              </a:solidFill>
              <a:effectLst/>
              <a:uFillTx/>
              <a:latin typeface="Calibri" charset="0"/>
              <a:ea typeface="Calibri" charset="0"/>
              <a:cs typeface="Calibri" charset="0"/>
              <a:sym typeface="Helvetica Light"/>
            </a:endParaRPr>
          </a:p>
        </p:txBody>
      </p:sp>
    </p:spTree>
    <p:extLst>
      <p:ext uri="{BB962C8B-B14F-4D97-AF65-F5344CB8AC3E}">
        <p14:creationId xmlns:p14="http://schemas.microsoft.com/office/powerpoint/2010/main" val="368627312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749962" cy="2573079"/>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679159" y="-1"/>
            <a:ext cx="2967852" cy="1318438"/>
          </a:xfrm>
          <a:prstGeom prst="rect">
            <a:avLst/>
          </a:prstGeom>
        </p:spPr>
      </p:pic>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 y="3934047"/>
            <a:ext cx="637954" cy="1594884"/>
          </a:xfrm>
          <a:prstGeom prst="rect">
            <a:avLst/>
          </a:prstGeom>
        </p:spPr>
      </p:pic>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003969" y="5178056"/>
            <a:ext cx="1953856" cy="1679944"/>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881639" y="1318437"/>
            <a:ext cx="6032429" cy="3659563"/>
          </a:xfrm>
          <a:prstGeom prst="rect">
            <a:avLst/>
          </a:prstGeom>
        </p:spPr>
      </p:pic>
      <p:sp>
        <p:nvSpPr>
          <p:cNvPr id="15" name="Text Placeholder 2"/>
          <p:cNvSpPr>
            <a:spLocks noGrp="1"/>
          </p:cNvSpPr>
          <p:nvPr>
            <p:ph type="body" sz="quarter" idx="11" hasCustomPrompt="1"/>
          </p:nvPr>
        </p:nvSpPr>
        <p:spPr>
          <a:xfrm>
            <a:off x="741076" y="3831460"/>
            <a:ext cx="6547370" cy="535781"/>
          </a:xfrm>
          <a:prstGeom prst="rect">
            <a:avLst/>
          </a:prstGeom>
        </p:spPr>
        <p:txBody>
          <a:bodyPr>
            <a:noAutofit/>
          </a:bodyPr>
          <a:lstStyle>
            <a:lvl1pPr marL="0" marR="0" indent="0" algn="l" defTabSz="412750" eaLnBrk="1" fontAlgn="auto" latinLnBrk="0" hangingPunct="1">
              <a:lnSpc>
                <a:spcPct val="100000"/>
              </a:lnSpc>
              <a:spcBef>
                <a:spcPts val="2600"/>
              </a:spcBef>
              <a:spcAft>
                <a:spcPts val="0"/>
              </a:spcAft>
              <a:buClrTx/>
              <a:buSzPct val="75000"/>
              <a:buFontTx/>
              <a:buNone/>
              <a:tabLst/>
              <a:defRPr lang="en-US" sz="1600" dirty="0">
                <a:sym typeface="Helvetica Light"/>
              </a:defRPr>
            </a:lvl1pPr>
          </a:lstStyle>
          <a:p>
            <a:pPr marL="0" marR="0" lvl="0" indent="0" algn="l" defTabSz="412750" eaLnBrk="1" fontAlgn="auto" latinLnBrk="0" hangingPunct="1">
              <a:lnSpc>
                <a:spcPct val="100000"/>
              </a:lnSpc>
              <a:spcBef>
                <a:spcPts val="2600"/>
              </a:spcBef>
              <a:spcAft>
                <a:spcPts val="0"/>
              </a:spcAft>
              <a:buClrTx/>
              <a:buSzPct val="75000"/>
              <a:buFontTx/>
              <a:buNone/>
              <a:tabLst/>
              <a:defRPr/>
            </a:pPr>
            <a:r>
              <a:rPr lang="en-US" sz="2700" dirty="0">
                <a:solidFill>
                  <a:schemeClr val="bg1">
                    <a:lumMod val="50000"/>
                  </a:schemeClr>
                </a:solidFill>
                <a:latin typeface="Calibri" charset="0"/>
                <a:ea typeface="Calibri" charset="0"/>
                <a:cs typeface="Calibri" charset="0"/>
              </a:rPr>
              <a:t>Lorem ipsum dolor sit </a:t>
            </a:r>
            <a:r>
              <a:rPr lang="en-US" sz="2700" dirty="0" err="1">
                <a:solidFill>
                  <a:schemeClr val="bg1">
                    <a:lumMod val="50000"/>
                  </a:schemeClr>
                </a:solidFill>
                <a:latin typeface="Calibri" charset="0"/>
                <a:ea typeface="Calibri" charset="0"/>
                <a:cs typeface="Calibri" charset="0"/>
              </a:rPr>
              <a:t>amet</a:t>
            </a:r>
            <a:endParaRPr kumimoji="0" lang="en-US" sz="2700" i="0" u="none" strike="noStrike" cap="none" spc="0" normalizeH="0" baseline="0" dirty="0">
              <a:ln>
                <a:noFill/>
              </a:ln>
              <a:solidFill>
                <a:schemeClr val="bg1">
                  <a:lumMod val="50000"/>
                </a:schemeClr>
              </a:solidFill>
              <a:effectLst/>
              <a:uFillTx/>
              <a:latin typeface="Calibri" charset="0"/>
              <a:ea typeface="Calibri" charset="0"/>
              <a:cs typeface="Calibri" charset="0"/>
              <a:sym typeface="Helvetica Light"/>
            </a:endParaRPr>
          </a:p>
        </p:txBody>
      </p:sp>
      <p:sp>
        <p:nvSpPr>
          <p:cNvPr id="16" name="Title 15"/>
          <p:cNvSpPr>
            <a:spLocks noGrp="1"/>
          </p:cNvSpPr>
          <p:nvPr>
            <p:ph type="title" hasCustomPrompt="1"/>
          </p:nvPr>
        </p:nvSpPr>
        <p:spPr>
          <a:xfrm>
            <a:off x="741076" y="2796281"/>
            <a:ext cx="6563531" cy="811978"/>
          </a:xfrm>
        </p:spPr>
        <p:txBody>
          <a:bodyPr/>
          <a:lstStyle>
            <a:lvl1pPr algn="l">
              <a:defRPr/>
            </a:lvl1pPr>
          </a:lstStyle>
          <a:p>
            <a:pPr algn="l"/>
            <a:r>
              <a:rPr lang="en-US" sz="3000" b="1" dirty="0">
                <a:solidFill>
                  <a:srgbClr val="E68541"/>
                </a:solidFill>
                <a:latin typeface="Calibri" charset="0"/>
                <a:ea typeface="Calibri" charset="0"/>
                <a:cs typeface="Calibri" charset="0"/>
              </a:rPr>
              <a:t>Lorem ipsum dolor sit </a:t>
            </a:r>
            <a:r>
              <a:rPr lang="en-US" sz="3000" b="1" dirty="0" err="1">
                <a:solidFill>
                  <a:srgbClr val="E68541"/>
                </a:solidFill>
                <a:latin typeface="Calibri" charset="0"/>
                <a:ea typeface="Calibri" charset="0"/>
                <a:cs typeface="Calibri" charset="0"/>
              </a:rPr>
              <a:t>amet</a:t>
            </a:r>
            <a:r>
              <a:rPr lang="en-US" sz="3000" b="1" dirty="0">
                <a:solidFill>
                  <a:srgbClr val="E68541"/>
                </a:solidFill>
                <a:latin typeface="Calibri" charset="0"/>
                <a:ea typeface="Calibri" charset="0"/>
                <a:cs typeface="Calibri" charset="0"/>
              </a:rPr>
              <a:t> </a:t>
            </a:r>
            <a:r>
              <a:rPr lang="en-US" sz="3000" b="1" dirty="0" err="1">
                <a:solidFill>
                  <a:srgbClr val="E68541"/>
                </a:solidFill>
                <a:latin typeface="Calibri" charset="0"/>
                <a:ea typeface="Calibri" charset="0"/>
                <a:cs typeface="Calibri" charset="0"/>
              </a:rPr>
              <a:t>consectetur</a:t>
            </a:r>
            <a:r>
              <a:rPr lang="en-US" sz="3000" b="1" dirty="0">
                <a:solidFill>
                  <a:srgbClr val="E68541"/>
                </a:solidFill>
                <a:latin typeface="Calibri" charset="0"/>
                <a:ea typeface="Calibri" charset="0"/>
                <a:cs typeface="Calibri" charset="0"/>
              </a:rPr>
              <a:t> </a:t>
            </a:r>
            <a:r>
              <a:rPr lang="en-US" sz="3000" b="1" dirty="0" err="1">
                <a:solidFill>
                  <a:srgbClr val="E68541"/>
                </a:solidFill>
                <a:latin typeface="Calibri" charset="0"/>
                <a:ea typeface="Calibri" charset="0"/>
                <a:cs typeface="Calibri" charset="0"/>
              </a:rPr>
              <a:t>adipiscing</a:t>
            </a:r>
            <a:r>
              <a:rPr lang="en-US" sz="3000" b="1" dirty="0">
                <a:solidFill>
                  <a:srgbClr val="E68541"/>
                </a:solidFill>
                <a:latin typeface="Calibri" charset="0"/>
                <a:ea typeface="Calibri" charset="0"/>
                <a:cs typeface="Calibri" charset="0"/>
              </a:rPr>
              <a:t> </a:t>
            </a:r>
            <a:r>
              <a:rPr lang="en-US" sz="3000" b="1" dirty="0" err="1">
                <a:solidFill>
                  <a:srgbClr val="E68541"/>
                </a:solidFill>
                <a:latin typeface="Calibri" charset="0"/>
                <a:ea typeface="Calibri" charset="0"/>
                <a:cs typeface="Calibri" charset="0"/>
              </a:rPr>
              <a:t>elit</a:t>
            </a:r>
            <a:r>
              <a:rPr lang="en-US" sz="3000" b="1" dirty="0">
                <a:solidFill>
                  <a:srgbClr val="E68541"/>
                </a:solidFill>
                <a:latin typeface="Calibri" charset="0"/>
                <a:ea typeface="Calibri" charset="0"/>
                <a:cs typeface="Calibri" charset="0"/>
              </a:rPr>
              <a:t> </a:t>
            </a:r>
            <a:r>
              <a:rPr lang="en-US" sz="3000" b="1" dirty="0" err="1">
                <a:solidFill>
                  <a:srgbClr val="E68541"/>
                </a:solidFill>
                <a:latin typeface="Calibri" charset="0"/>
                <a:ea typeface="Calibri" charset="0"/>
                <a:cs typeface="Calibri" charset="0"/>
              </a:rPr>
              <a:t>mauris</a:t>
            </a:r>
            <a:endParaRPr kumimoji="0" lang="en-US" sz="3000" b="1" i="0" u="none" strike="noStrike" cap="none" spc="0" normalizeH="0" baseline="0" dirty="0">
              <a:ln>
                <a:noFill/>
              </a:ln>
              <a:solidFill>
                <a:srgbClr val="E68541"/>
              </a:solidFill>
              <a:effectLst/>
              <a:uFillTx/>
              <a:latin typeface="Calibri" charset="0"/>
              <a:ea typeface="Calibri" charset="0"/>
              <a:cs typeface="Calibri" charset="0"/>
              <a:sym typeface="Helvetica Light"/>
            </a:endParaRPr>
          </a:p>
        </p:txBody>
      </p:sp>
      <p:pic>
        <p:nvPicPr>
          <p:cNvPr id="14" name="Picture 1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59816" y="5812873"/>
            <a:ext cx="2483605" cy="561902"/>
          </a:xfrm>
          <a:prstGeom prst="rect">
            <a:avLst/>
          </a:prstGeom>
        </p:spPr>
      </p:pic>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237005" y="5812873"/>
            <a:ext cx="2345003" cy="561902"/>
          </a:xfrm>
          <a:prstGeom prst="rect">
            <a:avLst/>
          </a:prstGeom>
        </p:spPr>
      </p:pic>
      <p:pic>
        <p:nvPicPr>
          <p:cNvPr id="18" name="Picture 1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815906" y="5812873"/>
            <a:ext cx="561902" cy="561902"/>
          </a:xfrm>
          <a:prstGeom prst="rect">
            <a:avLst/>
          </a:prstGeom>
        </p:spPr>
      </p:pic>
    </p:spTree>
    <p:extLst>
      <p:ext uri="{BB962C8B-B14F-4D97-AF65-F5344CB8AC3E}">
        <p14:creationId xmlns:p14="http://schemas.microsoft.com/office/powerpoint/2010/main" val="66530844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t="-1504"/>
          <a:stretch/>
        </p:blipFill>
        <p:spPr>
          <a:xfrm>
            <a:off x="-323386" y="772028"/>
            <a:ext cx="2749962" cy="4078494"/>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49962" y="-1"/>
            <a:ext cx="2967852" cy="1318438"/>
          </a:xfrm>
          <a:prstGeom prst="rect">
            <a:avLst/>
          </a:prstGeom>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647011" y="5178057"/>
            <a:ext cx="1953856" cy="1679944"/>
          </a:xfrm>
          <a:prstGeom prst="rect">
            <a:avLst/>
          </a:prstGeom>
        </p:spPr>
      </p:pic>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66262" y="3122888"/>
            <a:ext cx="2483605" cy="561902"/>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843449" y="3122888"/>
            <a:ext cx="2345003" cy="561902"/>
          </a:xfrm>
          <a:prstGeom prst="rect">
            <a:avLst/>
          </a:prstGeom>
        </p:spPr>
      </p:pic>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422351" y="3122888"/>
            <a:ext cx="561902" cy="561902"/>
          </a:xfrm>
          <a:prstGeom prst="rect">
            <a:avLst/>
          </a:prstGeom>
        </p:spPr>
      </p:pic>
    </p:spTree>
    <p:extLst>
      <p:ext uri="{BB962C8B-B14F-4D97-AF65-F5344CB8AC3E}">
        <p14:creationId xmlns:p14="http://schemas.microsoft.com/office/powerpoint/2010/main" val="175349243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80592" y="365125"/>
            <a:ext cx="11232032" cy="1325563"/>
          </a:xfrm>
          <a:prstGeom prst="rect">
            <a:avLst/>
          </a:prstGeom>
        </p:spPr>
        <p:txBody>
          <a:bodyPr vert="horz" lIns="91440" tIns="45720" rIns="91440" bIns="45720" rtlCol="0" anchor="ctr">
            <a:normAutofit/>
          </a:bodyPr>
          <a:lstStyle/>
          <a:p>
            <a:r>
              <a:rPr lang="en-US"/>
              <a:t>Click to edit Master title style</a:t>
            </a:r>
            <a:endParaRPr lang="en-SG" dirty="0"/>
          </a:p>
        </p:txBody>
      </p:sp>
      <p:sp>
        <p:nvSpPr>
          <p:cNvPr id="17" name="Text Placeholder 2"/>
          <p:cNvSpPr>
            <a:spLocks noGrp="1"/>
          </p:cNvSpPr>
          <p:nvPr>
            <p:ph idx="1"/>
          </p:nvPr>
        </p:nvSpPr>
        <p:spPr>
          <a:xfrm>
            <a:off x="480592" y="1772816"/>
            <a:ext cx="11232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sp>
        <p:nvSpPr>
          <p:cNvPr id="18"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Arial"/>
                <a:cs typeface="Arial"/>
              </a:defRPr>
            </a:lvl1pPr>
          </a:lstStyle>
          <a:p>
            <a:fld id="{DAE6BD08-8634-4431-9369-9DC07895A70E}" type="slidenum">
              <a:rPr lang="en-SG" smtClean="0"/>
              <a:pPr/>
              <a:t>‹#›</a:t>
            </a:fld>
            <a:endParaRPr lang="en-SG" dirty="0"/>
          </a:p>
        </p:txBody>
      </p:sp>
    </p:spTree>
    <p:extLst>
      <p:ext uri="{BB962C8B-B14F-4D97-AF65-F5344CB8AC3E}">
        <p14:creationId xmlns:p14="http://schemas.microsoft.com/office/powerpoint/2010/main" val="466090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697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78723"/>
            <a:ext cx="12192000" cy="6858000"/>
          </a:xfrm>
          <a:prstGeom prst="rect">
            <a:avLst/>
          </a:prstGeom>
        </p:spPr>
      </p:pic>
      <p:sp>
        <p:nvSpPr>
          <p:cNvPr id="10" name="Rectangle 9"/>
          <p:cNvSpPr/>
          <p:nvPr userDrawn="1"/>
        </p:nvSpPr>
        <p:spPr>
          <a:xfrm>
            <a:off x="-59377" y="5664995"/>
            <a:ext cx="12251377" cy="1193006"/>
          </a:xfrm>
          <a:prstGeom prst="rect">
            <a:avLst/>
          </a:prstGeom>
          <a:gradFill>
            <a:gsLst>
              <a:gs pos="56000">
                <a:schemeClr val="tx1">
                  <a:lumMod val="85000"/>
                  <a:lumOff val="15000"/>
                  <a:alpha val="34000"/>
                </a:schemeClr>
              </a:gs>
              <a:gs pos="0">
                <a:schemeClr val="accent1">
                  <a:lumMod val="5000"/>
                  <a:lumOff val="95000"/>
                  <a:alpha val="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Picture 10" descr="ESG Powerpoint_V5-11.png">
            <a:extLst>
              <a:ext uri="{FF2B5EF4-FFF2-40B4-BE49-F238E27FC236}">
                <a16:creationId xmlns:a16="http://schemas.microsoft.com/office/drawing/2014/main" id="{E3CE8C5C-EE54-44A8-BE46-159876A42A18}"/>
              </a:ext>
            </a:extLst>
          </p:cNvPr>
          <p:cNvPicPr>
            <a:picLocks noChangeAspect="1"/>
          </p:cNvPicPr>
          <p:nvPr userDrawn="1"/>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sp>
        <p:nvSpPr>
          <p:cNvPr id="12" name="Title 1">
            <a:extLst>
              <a:ext uri="{FF2B5EF4-FFF2-40B4-BE49-F238E27FC236}">
                <a16:creationId xmlns:a16="http://schemas.microsoft.com/office/drawing/2014/main" id="{6A45DB38-D66F-4963-82F1-14ADB8C52FDE}"/>
              </a:ext>
            </a:extLst>
          </p:cNvPr>
          <p:cNvSpPr>
            <a:spLocks noGrp="1"/>
          </p:cNvSpPr>
          <p:nvPr userDrawn="1"/>
        </p:nvSpPr>
        <p:spPr>
          <a:xfrm>
            <a:off x="2270208" y="6398186"/>
            <a:ext cx="1873827" cy="192167"/>
          </a:xfrm>
          <a:prstGeom prst="rect">
            <a:avLst/>
          </a:prstGeom>
        </p:spPr>
        <p:txBody>
          <a:bodyPr vert="horz" wrap="square" lIns="0" tIns="0" rIns="0" bIns="0" rtlCol="0" anchor="t">
            <a:normAutofit/>
          </a:bodyPr>
          <a:lstStyle>
            <a:lvl1pPr algn="l" defTabSz="457200" rtl="0" eaLnBrk="1" latinLnBrk="0" hangingPunct="1">
              <a:lnSpc>
                <a:spcPct val="90000"/>
              </a:lnSpc>
              <a:spcBef>
                <a:spcPct val="0"/>
              </a:spcBef>
              <a:buNone/>
              <a:defRPr sz="4800" b="1" kern="1200" cap="none">
                <a:solidFill>
                  <a:srgbClr val="FFFFFF"/>
                </a:solidFill>
                <a:latin typeface="Arial"/>
                <a:ea typeface="+mj-ea"/>
                <a:cs typeface="Arial"/>
              </a:defRPr>
            </a:lvl1pPr>
          </a:lstStyle>
          <a:p>
            <a:r>
              <a:rPr lang="en-US" sz="1200" dirty="0">
                <a:solidFill>
                  <a:schemeClr val="bg1"/>
                </a:solidFill>
              </a:rPr>
              <a:t>www.enterprisesg.gov.sg</a:t>
            </a:r>
          </a:p>
        </p:txBody>
      </p:sp>
      <p:grpSp>
        <p:nvGrpSpPr>
          <p:cNvPr id="13" name="Group 12">
            <a:extLst>
              <a:ext uri="{FF2B5EF4-FFF2-40B4-BE49-F238E27FC236}">
                <a16:creationId xmlns:a16="http://schemas.microsoft.com/office/drawing/2014/main" id="{8F84666F-16D8-453A-9EEE-BFD4188A7ED3}"/>
              </a:ext>
            </a:extLst>
          </p:cNvPr>
          <p:cNvGrpSpPr/>
          <p:nvPr userDrawn="1"/>
        </p:nvGrpSpPr>
        <p:grpSpPr>
          <a:xfrm>
            <a:off x="4197598" y="6389958"/>
            <a:ext cx="897325" cy="199621"/>
            <a:chOff x="2865454" y="5999575"/>
            <a:chExt cx="897325" cy="199621"/>
          </a:xfrm>
        </p:grpSpPr>
        <p:pic>
          <p:nvPicPr>
            <p:cNvPr id="14" name="Picture 13">
              <a:extLst>
                <a:ext uri="{FF2B5EF4-FFF2-40B4-BE49-F238E27FC236}">
                  <a16:creationId xmlns:a16="http://schemas.microsoft.com/office/drawing/2014/main" id="{C476DE2E-02B5-4287-959E-AA27C3A4C87A}"/>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3331105" y="5999575"/>
              <a:ext cx="199621" cy="199621"/>
            </a:xfrm>
            <a:prstGeom prst="rect">
              <a:avLst/>
            </a:prstGeom>
          </p:spPr>
        </p:pic>
        <p:pic>
          <p:nvPicPr>
            <p:cNvPr id="15" name="Picture 14">
              <a:extLst>
                <a:ext uri="{FF2B5EF4-FFF2-40B4-BE49-F238E27FC236}">
                  <a16:creationId xmlns:a16="http://schemas.microsoft.com/office/drawing/2014/main" id="{AB3A929D-632C-4E18-A081-7E8A0A4F5090}"/>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3097506" y="5999576"/>
              <a:ext cx="201168" cy="199620"/>
            </a:xfrm>
            <a:prstGeom prst="rect">
              <a:avLst/>
            </a:prstGeom>
          </p:spPr>
        </p:pic>
        <p:pic>
          <p:nvPicPr>
            <p:cNvPr id="16" name="Picture 15">
              <a:extLst>
                <a:ext uri="{FF2B5EF4-FFF2-40B4-BE49-F238E27FC236}">
                  <a16:creationId xmlns:a16="http://schemas.microsoft.com/office/drawing/2014/main" id="{A0B6CBCF-EBDD-4B49-8BF4-E3ACC3854C11}"/>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2865454" y="5999575"/>
              <a:ext cx="199621" cy="199621"/>
            </a:xfrm>
            <a:prstGeom prst="rect">
              <a:avLst/>
            </a:prstGeom>
          </p:spPr>
        </p:pic>
        <p:pic>
          <p:nvPicPr>
            <p:cNvPr id="17" name="Picture 16">
              <a:extLst>
                <a:ext uri="{FF2B5EF4-FFF2-40B4-BE49-F238E27FC236}">
                  <a16:creationId xmlns:a16="http://schemas.microsoft.com/office/drawing/2014/main" id="{75FBAB44-6431-47E7-BDDD-49081936166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3563158" y="5999575"/>
              <a:ext cx="199621" cy="199621"/>
            </a:xfrm>
            <a:prstGeom prst="rect">
              <a:avLst/>
            </a:prstGeom>
          </p:spPr>
        </p:pic>
      </p:grpSp>
    </p:spTree>
    <p:extLst>
      <p:ext uri="{BB962C8B-B14F-4D97-AF65-F5344CB8AC3E}">
        <p14:creationId xmlns:p14="http://schemas.microsoft.com/office/powerpoint/2010/main" val="395003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Cover (Foreign)">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40552" y="0"/>
            <a:ext cx="2951448" cy="6858000"/>
          </a:xfrm>
          <a:prstGeom prst="rect">
            <a:avLst/>
          </a:prstGeom>
        </p:spPr>
      </p:pic>
      <p:sp>
        <p:nvSpPr>
          <p:cNvPr id="19" name="Text Placeholder 12"/>
          <p:cNvSpPr>
            <a:spLocks noGrp="1"/>
          </p:cNvSpPr>
          <p:nvPr>
            <p:ph type="body" sz="quarter" idx="10" hasCustomPrompt="1"/>
          </p:nvPr>
        </p:nvSpPr>
        <p:spPr>
          <a:xfrm>
            <a:off x="812713" y="3506158"/>
            <a:ext cx="6714581" cy="809288"/>
          </a:xfrm>
          <a:prstGeom prst="rect">
            <a:avLst/>
          </a:prstGeom>
        </p:spPr>
        <p:txBody>
          <a:bodyPr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867" b="0" baseline="0">
                <a:solidFill>
                  <a:srgbClr val="404040"/>
                </a:solidFill>
                <a:latin typeface="Arial"/>
                <a:cs typeface="Arial"/>
              </a:defRPr>
            </a:lvl1pPr>
            <a:lvl2pPr marL="609585" indent="0">
              <a:buNone/>
              <a:defRPr sz="2400">
                <a:solidFill>
                  <a:srgbClr val="FFFFFF"/>
                </a:solidFill>
                <a:latin typeface="Arial"/>
                <a:cs typeface="Arial"/>
              </a:defRPr>
            </a:lvl2pPr>
            <a:lvl3pPr marL="1219170" indent="0">
              <a:buNone/>
              <a:defRPr sz="2133">
                <a:solidFill>
                  <a:srgbClr val="FFFFFF"/>
                </a:solidFill>
                <a:latin typeface="Arial"/>
                <a:cs typeface="Arial"/>
              </a:defRPr>
            </a:lvl3pPr>
            <a:lvl4pPr marL="1828754" indent="0">
              <a:buNone/>
              <a:defRPr sz="1867">
                <a:solidFill>
                  <a:srgbClr val="FFFFFF"/>
                </a:solidFill>
                <a:latin typeface="Arial"/>
                <a:cs typeface="Arial"/>
              </a:defRPr>
            </a:lvl4pPr>
            <a:lvl5pPr marL="2438339" indent="0">
              <a:buNone/>
              <a:defRPr sz="1867">
                <a:solidFill>
                  <a:srgbClr val="FFFFFF"/>
                </a:solidFill>
                <a:latin typeface="Arial"/>
                <a:cs typeface="Arial"/>
              </a:defRPr>
            </a:lvl5pPr>
          </a:lstStyle>
          <a:p>
            <a:pPr lvl="0"/>
            <a:r>
              <a:rPr lang="en-US" dirty="0"/>
              <a:t>Presenter’s Name (Arial 14pt)</a:t>
            </a:r>
          </a:p>
          <a:p>
            <a:pPr marL="0" marR="0" lvl="0" indent="0" algn="l" defTabSz="609585" rtl="0" eaLnBrk="1" fontAlgn="auto" latinLnBrk="0" hangingPunct="1">
              <a:lnSpc>
                <a:spcPct val="100000"/>
              </a:lnSpc>
              <a:spcBef>
                <a:spcPts val="0"/>
              </a:spcBef>
              <a:spcAft>
                <a:spcPts val="0"/>
              </a:spcAft>
              <a:buClrTx/>
              <a:buSzTx/>
              <a:buFont typeface="Arial"/>
              <a:buNone/>
              <a:tabLst/>
              <a:defRPr/>
            </a:pPr>
            <a:r>
              <a:rPr lang="en-US" dirty="0"/>
              <a:t>Division Name (Arial 14pt)</a:t>
            </a:r>
          </a:p>
          <a:p>
            <a:pPr lvl="0"/>
            <a:endParaRPr lang="en-US" dirty="0"/>
          </a:p>
        </p:txBody>
      </p:sp>
      <p:sp>
        <p:nvSpPr>
          <p:cNvPr id="21" name="Text Placeholder 19"/>
          <p:cNvSpPr>
            <a:spLocks noGrp="1"/>
          </p:cNvSpPr>
          <p:nvPr>
            <p:ph type="body" sz="quarter" idx="12" hasCustomPrompt="1"/>
          </p:nvPr>
        </p:nvSpPr>
        <p:spPr>
          <a:xfrm>
            <a:off x="812713" y="4361374"/>
            <a:ext cx="4919408" cy="288000"/>
          </a:xfrm>
          <a:prstGeom prst="rect">
            <a:avLst/>
          </a:prstGeom>
        </p:spPr>
        <p:txBody>
          <a:bodyPr>
            <a:noAutofit/>
          </a:bodyPr>
          <a:lstStyle>
            <a:lvl1pPr marL="457189" indent="-457189">
              <a:buNone/>
              <a:defRPr lang="en-US" sz="1400" b="0" kern="1200" baseline="0" dirty="0">
                <a:solidFill>
                  <a:srgbClr val="404040"/>
                </a:solidFill>
                <a:latin typeface="Arial"/>
                <a:ea typeface="+mn-ea"/>
                <a:cs typeface="Arial"/>
              </a:defRPr>
            </a:lvl1pPr>
          </a:lstStyle>
          <a:p>
            <a:pPr marL="0" lvl="0" indent="0" algn="l" defTabSz="609585" rtl="0" eaLnBrk="1" latinLnBrk="0" hangingPunct="1">
              <a:spcBef>
                <a:spcPct val="20000"/>
              </a:spcBef>
            </a:pPr>
            <a:r>
              <a:rPr lang="en-US" dirty="0"/>
              <a:t>Day month year (Arial 10.5pt)</a:t>
            </a:r>
          </a:p>
        </p:txBody>
      </p:sp>
      <p:sp>
        <p:nvSpPr>
          <p:cNvPr id="26" name="TextBox 25"/>
          <p:cNvSpPr txBox="1"/>
          <p:nvPr/>
        </p:nvSpPr>
        <p:spPr>
          <a:xfrm>
            <a:off x="13445067" y="6832601"/>
            <a:ext cx="184731" cy="461665"/>
          </a:xfrm>
          <a:prstGeom prst="rect">
            <a:avLst/>
          </a:prstGeom>
          <a:noFill/>
        </p:spPr>
        <p:txBody>
          <a:bodyPr wrap="none" rtlCol="0">
            <a:spAutoFit/>
          </a:bodyPr>
          <a:lstStyle/>
          <a:p>
            <a:endParaRPr lang="en-US" sz="2400" dirty="0"/>
          </a:p>
        </p:txBody>
      </p:sp>
      <p:sp>
        <p:nvSpPr>
          <p:cNvPr id="13" name="TextBox 12"/>
          <p:cNvSpPr txBox="1"/>
          <p:nvPr/>
        </p:nvSpPr>
        <p:spPr>
          <a:xfrm>
            <a:off x="719667" y="7586134"/>
            <a:ext cx="184731" cy="461665"/>
          </a:xfrm>
          <a:prstGeom prst="rect">
            <a:avLst/>
          </a:prstGeom>
          <a:noFill/>
        </p:spPr>
        <p:txBody>
          <a:bodyPr wrap="none" rtlCol="0">
            <a:spAutoFit/>
          </a:bodyPr>
          <a:lstStyle/>
          <a:p>
            <a:endParaRPr lang="en-US" sz="2400" dirty="0"/>
          </a:p>
        </p:txBody>
      </p:sp>
      <p:sp>
        <p:nvSpPr>
          <p:cNvPr id="11" name="Title 1"/>
          <p:cNvSpPr>
            <a:spLocks noGrp="1"/>
          </p:cNvSpPr>
          <p:nvPr>
            <p:ph type="ctrTitle" hasCustomPrompt="1"/>
          </p:nvPr>
        </p:nvSpPr>
        <p:spPr>
          <a:xfrm>
            <a:off x="812432" y="1161857"/>
            <a:ext cx="6696039" cy="2341230"/>
          </a:xfrm>
          <a:prstGeom prst="rect">
            <a:avLst/>
          </a:prstGeom>
        </p:spPr>
        <p:txBody>
          <a:bodyPr>
            <a:normAutofit/>
          </a:bodyPr>
          <a:lstStyle>
            <a:lvl1pPr algn="l">
              <a:lnSpc>
                <a:spcPct val="100000"/>
              </a:lnSpc>
              <a:defRPr sz="4800" b="1">
                <a:solidFill>
                  <a:srgbClr val="404040"/>
                </a:solidFill>
                <a:latin typeface="Arial"/>
                <a:cs typeface="Arial"/>
              </a:defRPr>
            </a:lvl1pPr>
          </a:lstStyle>
          <a:p>
            <a:r>
              <a:rPr lang="en-US" dirty="0"/>
              <a:t>Foreign-facing title</a:t>
            </a:r>
            <a:br>
              <a:rPr lang="en-US" dirty="0"/>
            </a:br>
            <a:r>
              <a:rPr lang="en-US" dirty="0"/>
              <a:t>(Arial Bold 48pt)</a:t>
            </a:r>
          </a:p>
        </p:txBody>
      </p:sp>
      <p:sp>
        <p:nvSpPr>
          <p:cNvPr id="15" name="Rectangle 14"/>
          <p:cNvSpPr/>
          <p:nvPr/>
        </p:nvSpPr>
        <p:spPr>
          <a:xfrm>
            <a:off x="-59377" y="5664995"/>
            <a:ext cx="12251377" cy="1193006"/>
          </a:xfrm>
          <a:prstGeom prst="rect">
            <a:avLst/>
          </a:prstGeom>
          <a:gradFill>
            <a:gsLst>
              <a:gs pos="56000">
                <a:schemeClr val="tx1">
                  <a:lumMod val="85000"/>
                  <a:lumOff val="15000"/>
                  <a:alpha val="34000"/>
                </a:schemeClr>
              </a:gs>
              <a:gs pos="0">
                <a:schemeClr val="accent1">
                  <a:lumMod val="5000"/>
                  <a:lumOff val="95000"/>
                  <a:alpha val="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7" name="Group 16"/>
          <p:cNvGrpSpPr/>
          <p:nvPr/>
        </p:nvGrpSpPr>
        <p:grpSpPr>
          <a:xfrm>
            <a:off x="812032" y="6385769"/>
            <a:ext cx="2617794" cy="210463"/>
            <a:chOff x="9100092" y="6365449"/>
            <a:chExt cx="2617794" cy="210463"/>
          </a:xfrm>
        </p:grpSpPr>
        <p:pic>
          <p:nvPicPr>
            <p:cNvPr id="18" name="Picture 17" descr="ESG Powerpoint_V5-09.png"/>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20" name="Picture 19" descr="ESG Powerpoint_V6-16.png"/>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pic>
        <p:nvPicPr>
          <p:cNvPr id="14" name="Picture 13" descr="ESG Powerpoint_V6-10.png">
            <a:extLst>
              <a:ext uri="{FF2B5EF4-FFF2-40B4-BE49-F238E27FC236}">
                <a16:creationId xmlns:a16="http://schemas.microsoft.com/office/drawing/2014/main" id="{3BEFF33D-7A05-4654-BDF6-1313DB35B0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38064" y="609422"/>
            <a:ext cx="1973932" cy="660578"/>
          </a:xfrm>
          <a:prstGeom prst="rect">
            <a:avLst/>
          </a:prstGeom>
        </p:spPr>
      </p:pic>
      <p:sp>
        <p:nvSpPr>
          <p:cNvPr id="16" name="TextBox 15">
            <a:extLst>
              <a:ext uri="{FF2B5EF4-FFF2-40B4-BE49-F238E27FC236}">
                <a16:creationId xmlns:a16="http://schemas.microsoft.com/office/drawing/2014/main" id="{F6244740-7CC1-4637-A319-157BA81E24A1}"/>
              </a:ext>
            </a:extLst>
          </p:cNvPr>
          <p:cNvSpPr txBox="1"/>
          <p:nvPr/>
        </p:nvSpPr>
        <p:spPr>
          <a:xfrm>
            <a:off x="3647728" y="6393505"/>
            <a:ext cx="7194880" cy="194990"/>
          </a:xfrm>
          <a:prstGeom prst="rect">
            <a:avLst/>
          </a:prstGeom>
          <a:noFill/>
        </p:spPr>
        <p:txBody>
          <a:bodyPr wrap="square" rtlCol="0">
            <a:spAutoFit/>
          </a:bodyPr>
          <a:lstStyle/>
          <a:p>
            <a:pPr algn="l"/>
            <a:r>
              <a:rPr lang="en-US" sz="667" dirty="0">
                <a:solidFill>
                  <a:schemeClr val="bg1"/>
                </a:solidFill>
                <a:latin typeface="Arial"/>
                <a:cs typeface="Arial"/>
              </a:rPr>
              <a:t>This material may contain confidential and/or official information. The terms and conditions governing its use can be found at www.enterprisesg.gov.sg/Terms-of-Use.</a:t>
            </a:r>
          </a:p>
        </p:txBody>
      </p:sp>
    </p:spTree>
    <p:extLst>
      <p:ext uri="{BB962C8B-B14F-4D97-AF65-F5344CB8AC3E}">
        <p14:creationId xmlns:p14="http://schemas.microsoft.com/office/powerpoint/2010/main" val="355563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2BE8D-58FC-4FA6-A2FB-661C16D50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127248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52ED5-344E-4722-91CC-D24F38C8F7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19401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07675-3515-404E-B024-2C735745F2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317942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43EC7-DE49-48B7-B4A3-2C011F9BF5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234599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Te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7D6B2-B130-4199-950F-F6AF2EA11A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941786" y="2013938"/>
            <a:ext cx="6360483" cy="2080075"/>
          </a:xfrm>
          <a:prstGeom prst="rect">
            <a:avLst/>
          </a:prstGeom>
        </p:spPr>
        <p:txBody>
          <a:bodyPr wrap="square" lIns="36000" anchor="t">
            <a:normAutofit/>
          </a:bodyPr>
          <a:lstStyle>
            <a:lvl1pPr algn="l">
              <a:defRPr sz="4800" b="1" cap="none" baseline="0">
                <a:solidFill>
                  <a:schemeClr val="bg1"/>
                </a:solidFill>
              </a:defRPr>
            </a:lvl1pPr>
          </a:lstStyle>
          <a:p>
            <a:r>
              <a:rPr lang="en-GB" dirty="0">
                <a:latin typeface="Arial" charset="0"/>
                <a:ea typeface="ＭＳ Ｐゴシック" charset="0"/>
                <a:cs typeface="Arial" charset="0"/>
              </a:rPr>
              <a:t>Divider </a:t>
            </a:r>
            <a:br>
              <a:rPr lang="en-GB" dirty="0">
                <a:latin typeface="Arial" charset="0"/>
                <a:ea typeface="ＭＳ Ｐゴシック" charset="0"/>
                <a:cs typeface="Arial" charset="0"/>
              </a:rPr>
            </a:br>
            <a:r>
              <a:rPr lang="en-GB" dirty="0">
                <a:latin typeface="Arial" charset="0"/>
                <a:ea typeface="ＭＳ Ｐゴシック" charset="0"/>
                <a:cs typeface="Arial" charset="0"/>
              </a:rPr>
              <a:t>Slide Title </a:t>
            </a:r>
            <a:br>
              <a:rPr lang="en-GB" dirty="0">
                <a:latin typeface="Arial" charset="0"/>
                <a:ea typeface="ＭＳ Ｐゴシック" charset="0"/>
                <a:cs typeface="Arial" charset="0"/>
              </a:rPr>
            </a:br>
            <a:r>
              <a:rPr lang="en-GB" dirty="0">
                <a:latin typeface="Arial" charset="0"/>
                <a:ea typeface="ＭＳ Ｐゴシック" charset="0"/>
                <a:cs typeface="Arial" charset="0"/>
              </a:rPr>
              <a:t>Arial 48 </a:t>
            </a:r>
            <a:r>
              <a:rPr lang="en-GB" dirty="0" err="1">
                <a:latin typeface="Arial" charset="0"/>
                <a:ea typeface="ＭＳ Ｐゴシック" charset="0"/>
                <a:cs typeface="Arial" charset="0"/>
              </a:rPr>
              <a:t>pt</a:t>
            </a:r>
            <a:endParaRPr lang="en-US" dirty="0"/>
          </a:p>
        </p:txBody>
      </p:sp>
      <p:sp>
        <p:nvSpPr>
          <p:cNvPr id="21" name="Text Placeholder 2"/>
          <p:cNvSpPr>
            <a:spLocks noGrp="1"/>
          </p:cNvSpPr>
          <p:nvPr>
            <p:ph type="body" idx="1" hasCustomPrompt="1"/>
          </p:nvPr>
        </p:nvSpPr>
        <p:spPr>
          <a:xfrm>
            <a:off x="941786" y="1184558"/>
            <a:ext cx="6360483" cy="829379"/>
          </a:xfrm>
          <a:prstGeom prst="rect">
            <a:avLst/>
          </a:prstGeom>
        </p:spPr>
        <p:txBody>
          <a:bodyPr lIns="36000" anchor="b">
            <a:normAutofit/>
          </a:bodyPr>
          <a:lstStyle>
            <a:lvl1pPr marL="0" indent="0">
              <a:buNone/>
              <a:defRPr sz="2400" b="1"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SUBHEADER</a:t>
            </a:r>
          </a:p>
        </p:txBody>
      </p:sp>
      <p:sp>
        <p:nvSpPr>
          <p:cNvPr id="22" name="Text Placeholder 2"/>
          <p:cNvSpPr>
            <a:spLocks noGrp="1"/>
          </p:cNvSpPr>
          <p:nvPr>
            <p:ph type="body" idx="10"/>
          </p:nvPr>
        </p:nvSpPr>
        <p:spPr>
          <a:xfrm>
            <a:off x="941786" y="4209468"/>
            <a:ext cx="6360483" cy="783196"/>
          </a:xfrm>
          <a:prstGeom prst="rect">
            <a:avLst/>
          </a:prstGeom>
        </p:spPr>
        <p:txBody>
          <a:bodyPr lIns="36000" anchor="t" anchorCtr="0">
            <a:normAutofit/>
          </a:bodyPr>
          <a:lstStyle>
            <a:lvl1pPr marL="0" indent="0">
              <a:buNone/>
              <a:defRPr sz="2000" b="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5" name="Picture 14" descr="ESG Powerpoint_V5-11.png">
            <a:extLst>
              <a:ext uri="{FF2B5EF4-FFF2-40B4-BE49-F238E27FC236}">
                <a16:creationId xmlns:a16="http://schemas.microsoft.com/office/drawing/2014/main" id="{0DE2D22A-64EA-494F-A980-2F50FE47AF76}"/>
              </a:ext>
            </a:extLst>
          </p:cNvPr>
          <p:cNvPicPr>
            <a:picLocks noChangeAspect="1"/>
          </p:cNvPicPr>
          <p:nvPr/>
        </p:nvPicPr>
        <p:blipFill>
          <a:blip r:embed="rId3" cstate="email">
            <a:clrChange>
              <a:clrFrom>
                <a:srgbClr val="9DA0AD"/>
              </a:clrFrom>
              <a:clrTo>
                <a:srgbClr val="9DA0AD">
                  <a:alpha val="0"/>
                </a:srgbClr>
              </a:clrTo>
            </a:clrChang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8536" y="6299200"/>
            <a:ext cx="964420" cy="295676"/>
          </a:xfrm>
          <a:prstGeom prst="rect">
            <a:avLst/>
          </a:prstGeom>
        </p:spPr>
      </p:pic>
      <p:grpSp>
        <p:nvGrpSpPr>
          <p:cNvPr id="16" name="Group 15">
            <a:extLst>
              <a:ext uri="{FF2B5EF4-FFF2-40B4-BE49-F238E27FC236}">
                <a16:creationId xmlns:a16="http://schemas.microsoft.com/office/drawing/2014/main" id="{E3871476-1E6C-4DFF-A14C-D2D7F26A9C62}"/>
              </a:ext>
            </a:extLst>
          </p:cNvPr>
          <p:cNvGrpSpPr/>
          <p:nvPr/>
        </p:nvGrpSpPr>
        <p:grpSpPr>
          <a:xfrm>
            <a:off x="2270208" y="6385769"/>
            <a:ext cx="2617794" cy="210463"/>
            <a:chOff x="9100092" y="6365449"/>
            <a:chExt cx="2617794" cy="210463"/>
          </a:xfrm>
        </p:grpSpPr>
        <p:pic>
          <p:nvPicPr>
            <p:cNvPr id="18" name="Picture 17" descr="ESG Powerpoint_V5-09.png">
              <a:extLst>
                <a:ext uri="{FF2B5EF4-FFF2-40B4-BE49-F238E27FC236}">
                  <a16:creationId xmlns:a16="http://schemas.microsoft.com/office/drawing/2014/main" id="{F56347F3-2745-4C24-AE9D-F07407BCA98D}"/>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044403" y="6365449"/>
              <a:ext cx="673483" cy="210463"/>
            </a:xfrm>
            <a:prstGeom prst="rect">
              <a:avLst/>
            </a:prstGeom>
          </p:spPr>
        </p:pic>
        <p:pic>
          <p:nvPicPr>
            <p:cNvPr id="19" name="Picture 18" descr="ESG Powerpoint_V6-16.png">
              <a:extLst>
                <a:ext uri="{FF2B5EF4-FFF2-40B4-BE49-F238E27FC236}">
                  <a16:creationId xmlns:a16="http://schemas.microsoft.com/office/drawing/2014/main" id="{2F8DBFAE-3B40-4DE0-93C4-7834F4B0E1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0092" y="6377866"/>
              <a:ext cx="1873827" cy="194905"/>
            </a:xfrm>
            <a:prstGeom prst="rect">
              <a:avLst/>
            </a:prstGeom>
          </p:spPr>
        </p:pic>
      </p:grpSp>
    </p:spTree>
    <p:extLst>
      <p:ext uri="{BB962C8B-B14F-4D97-AF65-F5344CB8AC3E}">
        <p14:creationId xmlns:p14="http://schemas.microsoft.com/office/powerpoint/2010/main" val="190742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31.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0607824" y="4869160"/>
            <a:ext cx="1608856" cy="2016224"/>
          </a:xfrm>
          <a:prstGeom prst="rect">
            <a:avLst/>
          </a:prstGeom>
        </p:spPr>
      </p:pic>
      <p:sp>
        <p:nvSpPr>
          <p:cNvPr id="2" name="Title Placeholder 1"/>
          <p:cNvSpPr>
            <a:spLocks noGrp="1"/>
          </p:cNvSpPr>
          <p:nvPr>
            <p:ph type="title"/>
          </p:nvPr>
        </p:nvSpPr>
        <p:spPr>
          <a:xfrm>
            <a:off x="480592" y="365125"/>
            <a:ext cx="11232032" cy="1325563"/>
          </a:xfrm>
          <a:prstGeom prst="rect">
            <a:avLst/>
          </a:prstGeom>
        </p:spPr>
        <p:txBody>
          <a:bodyPr vert="horz" lIns="91440" tIns="45720" rIns="91440" bIns="45720" rtlCol="0" anchor="ctr">
            <a:normAutofit/>
          </a:bodyPr>
          <a:lstStyle/>
          <a:p>
            <a:r>
              <a:rPr lang="en-US"/>
              <a:t>Click to edit Master title style</a:t>
            </a:r>
            <a:endParaRPr lang="en-SG" dirty="0"/>
          </a:p>
        </p:txBody>
      </p:sp>
      <p:sp>
        <p:nvSpPr>
          <p:cNvPr id="3" name="Text Placeholder 2"/>
          <p:cNvSpPr>
            <a:spLocks noGrp="1"/>
          </p:cNvSpPr>
          <p:nvPr>
            <p:ph type="body" idx="1"/>
          </p:nvPr>
        </p:nvSpPr>
        <p:spPr>
          <a:xfrm>
            <a:off x="480592" y="1772816"/>
            <a:ext cx="11232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sp>
        <p:nvSpPr>
          <p:cNvPr id="10"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Arial"/>
                <a:cs typeface="Arial"/>
              </a:defRPr>
            </a:lvl1pPr>
          </a:lstStyle>
          <a:p>
            <a:fld id="{DAE6BD08-8634-4431-9369-9DC07895A70E}" type="slidenum">
              <a:rPr lang="en-SG" smtClean="0"/>
              <a:pPr/>
              <a:t>‹#›</a:t>
            </a:fld>
            <a:endParaRPr lang="en-SG" dirty="0"/>
          </a:p>
        </p:txBody>
      </p:sp>
      <p:pic>
        <p:nvPicPr>
          <p:cNvPr id="5" name="Picture 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81089" y="6467771"/>
            <a:ext cx="665854" cy="201589"/>
          </a:xfrm>
          <a:prstGeom prst="rect">
            <a:avLst/>
          </a:prstGeom>
        </p:spPr>
      </p:pic>
    </p:spTree>
    <p:extLst>
      <p:ext uri="{BB962C8B-B14F-4D97-AF65-F5344CB8AC3E}">
        <p14:creationId xmlns:p14="http://schemas.microsoft.com/office/powerpoint/2010/main" val="1842392301"/>
      </p:ext>
    </p:extLst>
  </p:cSld>
  <p:clrMap bg1="lt1" tx1="dk1" bg2="lt2" tx2="dk2" accent1="accent1" accent2="accent2" accent3="accent3" accent4="accent4" accent5="accent5" accent6="accent6" hlink="hlink" folHlink="folHlink"/>
  <p:sldLayoutIdLst>
    <p:sldLayoutId id="2147483725" r:id="rId1"/>
    <p:sldLayoutId id="2147483694" r:id="rId2"/>
    <p:sldLayoutId id="2147483724" r:id="rId3"/>
    <p:sldLayoutId id="2147483710"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650" r:id="rId15"/>
    <p:sldLayoutId id="2147483772" r:id="rId16"/>
    <p:sldLayoutId id="2147483709" r:id="rId17"/>
  </p:sldLayoutIdLst>
  <p:hf hdr="0" ftr="0" dt="0"/>
  <p:txStyles>
    <p:titleStyle>
      <a:lvl1pPr algn="l" defTabSz="914400" rtl="0" eaLnBrk="1" latinLnBrk="0" hangingPunct="1">
        <a:lnSpc>
          <a:spcPct val="90000"/>
        </a:lnSpc>
        <a:spcBef>
          <a:spcPct val="0"/>
        </a:spcBef>
        <a:buNone/>
        <a:defRPr sz="28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592" y="365125"/>
            <a:ext cx="11232032" cy="1325563"/>
          </a:xfrm>
          <a:prstGeom prst="rect">
            <a:avLst/>
          </a:prstGeom>
        </p:spPr>
        <p:txBody>
          <a:bodyPr vert="horz" lIns="91440" tIns="45720" rIns="91440" bIns="45720" rtlCol="0" anchor="ctr">
            <a:normAutofit/>
          </a:bodyPr>
          <a:lstStyle/>
          <a:p>
            <a:r>
              <a:rPr lang="en-US" dirty="0"/>
              <a:t>Master title </a:t>
            </a:r>
            <a:r>
              <a:rPr lang="en-US" dirty="0" err="1"/>
              <a:t>Univers</a:t>
            </a:r>
            <a:r>
              <a:rPr lang="en-US" dirty="0"/>
              <a:t> bold 32pt</a:t>
            </a:r>
            <a:endParaRPr lang="en-SG" dirty="0"/>
          </a:p>
        </p:txBody>
      </p:sp>
      <p:sp>
        <p:nvSpPr>
          <p:cNvPr id="3" name="Text Placeholder 2"/>
          <p:cNvSpPr>
            <a:spLocks noGrp="1"/>
          </p:cNvSpPr>
          <p:nvPr>
            <p:ph type="body" idx="1"/>
          </p:nvPr>
        </p:nvSpPr>
        <p:spPr>
          <a:xfrm>
            <a:off x="480592" y="1772816"/>
            <a:ext cx="11232032" cy="4351338"/>
          </a:xfrm>
          <a:prstGeom prst="rect">
            <a:avLst/>
          </a:prstGeom>
        </p:spPr>
        <p:txBody>
          <a:bodyPr vert="horz" lIns="91440" tIns="45720" rIns="91440" bIns="45720" rtlCol="0">
            <a:normAutofit/>
          </a:bodyPr>
          <a:lstStyle/>
          <a:p>
            <a:pPr lvl="0"/>
            <a:r>
              <a:rPr lang="en-US" dirty="0"/>
              <a:t>Edit Master text styles </a:t>
            </a:r>
            <a:r>
              <a:rPr lang="en-US" dirty="0" err="1"/>
              <a:t>Univers</a:t>
            </a:r>
            <a:r>
              <a:rPr lang="en-US" dirty="0"/>
              <a:t> 28pt</a:t>
            </a:r>
          </a:p>
          <a:p>
            <a:pPr lvl="1"/>
            <a:r>
              <a:rPr lang="en-US" dirty="0"/>
              <a:t>Second level </a:t>
            </a:r>
            <a:r>
              <a:rPr lang="en-US" dirty="0" err="1"/>
              <a:t>Univers</a:t>
            </a:r>
            <a:r>
              <a:rPr lang="en-US" dirty="0"/>
              <a:t> 24pt</a:t>
            </a:r>
          </a:p>
          <a:p>
            <a:pPr lvl="2"/>
            <a:r>
              <a:rPr lang="en-US" dirty="0"/>
              <a:t>Third level </a:t>
            </a:r>
            <a:r>
              <a:rPr lang="en-US" dirty="0" err="1"/>
              <a:t>Univers</a:t>
            </a:r>
            <a:r>
              <a:rPr lang="en-US" dirty="0"/>
              <a:t> 20pt</a:t>
            </a:r>
          </a:p>
          <a:p>
            <a:pPr lvl="3"/>
            <a:r>
              <a:rPr lang="en-US" dirty="0"/>
              <a:t>Fourth level </a:t>
            </a:r>
            <a:r>
              <a:rPr lang="en-US" dirty="0" err="1"/>
              <a:t>Univers</a:t>
            </a:r>
            <a:r>
              <a:rPr lang="en-US" dirty="0"/>
              <a:t> 18pt</a:t>
            </a:r>
          </a:p>
          <a:p>
            <a:pPr lvl="4"/>
            <a:r>
              <a:rPr lang="en-US" dirty="0"/>
              <a:t>Fifth level  </a:t>
            </a:r>
            <a:r>
              <a:rPr lang="en-US" dirty="0" err="1"/>
              <a:t>Univers</a:t>
            </a:r>
            <a:r>
              <a:rPr lang="en-US" dirty="0"/>
              <a:t> 16pt (Min font size)</a:t>
            </a:r>
            <a:endParaRPr lang="en-SG" dirty="0"/>
          </a:p>
        </p:txBody>
      </p:sp>
      <p:sp>
        <p:nvSpPr>
          <p:cNvPr id="10" name="Slide Number Placeholder 6"/>
          <p:cNvSpPr>
            <a:spLocks noGrp="1"/>
          </p:cNvSpPr>
          <p:nvPr>
            <p:ph type="sldNum" sz="quarter" idx="4"/>
          </p:nvPr>
        </p:nvSpPr>
        <p:spPr>
          <a:xfrm>
            <a:off x="10958262" y="6453336"/>
            <a:ext cx="754362" cy="365125"/>
          </a:xfrm>
          <a:prstGeom prst="rect">
            <a:avLst/>
          </a:prstGeom>
        </p:spPr>
        <p:txBody>
          <a:bodyPr/>
          <a:lstStyle>
            <a:lvl1pPr algn="r">
              <a:defRPr sz="900">
                <a:solidFill>
                  <a:srgbClr val="7F7F7F"/>
                </a:solidFill>
                <a:latin typeface="Arial"/>
                <a:cs typeface="Arial"/>
              </a:defRPr>
            </a:lvl1pPr>
          </a:lstStyle>
          <a:p>
            <a:fld id="{DAE6BD08-8634-4431-9369-9DC07895A70E}" type="slidenum">
              <a:rPr lang="en-SG" smtClean="0"/>
              <a:pPr/>
              <a:t>‹#›</a:t>
            </a:fld>
            <a:endParaRPr lang="en-SG" dirty="0"/>
          </a:p>
        </p:txBody>
      </p:sp>
      <p:sp>
        <p:nvSpPr>
          <p:cNvPr id="28" name="Rectangle 27">
            <a:extLst>
              <a:ext uri="{FF2B5EF4-FFF2-40B4-BE49-F238E27FC236}">
                <a16:creationId xmlns:a16="http://schemas.microsoft.com/office/drawing/2014/main" id="{B02E04A9-0A54-44B4-8E33-C4C31070A3C7}"/>
              </a:ext>
            </a:extLst>
          </p:cNvPr>
          <p:cNvSpPr/>
          <p:nvPr userDrawn="1"/>
        </p:nvSpPr>
        <p:spPr>
          <a:xfrm>
            <a:off x="-312712" y="369012"/>
            <a:ext cx="144016" cy="435583"/>
          </a:xfrm>
          <a:prstGeom prst="rect">
            <a:avLst/>
          </a:prstGeom>
          <a:solidFill>
            <a:srgbClr val="E71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BE26356-F8B7-44B5-8A03-48DCC0AD21FB}"/>
              </a:ext>
            </a:extLst>
          </p:cNvPr>
          <p:cNvSpPr/>
          <p:nvPr userDrawn="1"/>
        </p:nvSpPr>
        <p:spPr>
          <a:xfrm>
            <a:off x="-312712" y="848238"/>
            <a:ext cx="144016" cy="435583"/>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CA162C4-7729-4CBE-AF66-9EB68C5C9998}"/>
              </a:ext>
            </a:extLst>
          </p:cNvPr>
          <p:cNvSpPr/>
          <p:nvPr userDrawn="1"/>
        </p:nvSpPr>
        <p:spPr>
          <a:xfrm>
            <a:off x="-312712" y="2574503"/>
            <a:ext cx="144016" cy="435583"/>
          </a:xfrm>
          <a:prstGeom prst="rect">
            <a:avLst/>
          </a:prstGeom>
          <a:solidFill>
            <a:srgbClr val="FB4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AFCEB85-E2CF-4CF9-AF3D-7C6FBFC6A201}"/>
              </a:ext>
            </a:extLst>
          </p:cNvPr>
          <p:cNvSpPr/>
          <p:nvPr userDrawn="1"/>
        </p:nvSpPr>
        <p:spPr>
          <a:xfrm>
            <a:off x="-312712" y="3053729"/>
            <a:ext cx="144016" cy="435583"/>
          </a:xfrm>
          <a:prstGeom prst="rect">
            <a:avLst/>
          </a:prstGeom>
          <a:solidFill>
            <a:srgbClr val="F57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3ECEAF6-3442-4B3F-B390-FDA910E46A8E}"/>
              </a:ext>
            </a:extLst>
          </p:cNvPr>
          <p:cNvSpPr/>
          <p:nvPr userDrawn="1"/>
        </p:nvSpPr>
        <p:spPr>
          <a:xfrm>
            <a:off x="-312712" y="3532128"/>
            <a:ext cx="144016" cy="435583"/>
          </a:xfrm>
          <a:prstGeom prst="rect">
            <a:avLst/>
          </a:prstGeom>
          <a:solidFill>
            <a:srgbClr val="F9B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B9104BC-5877-4E3F-8692-EE87CDA57420}"/>
              </a:ext>
            </a:extLst>
          </p:cNvPr>
          <p:cNvSpPr/>
          <p:nvPr userDrawn="1"/>
        </p:nvSpPr>
        <p:spPr>
          <a:xfrm>
            <a:off x="-312712" y="4018415"/>
            <a:ext cx="144016" cy="435583"/>
          </a:xfrm>
          <a:prstGeom prst="rect">
            <a:avLst/>
          </a:prstGeom>
          <a:solidFill>
            <a:srgbClr val="F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40224C3-53A6-41DB-8DF4-E7E43E915A46}"/>
              </a:ext>
            </a:extLst>
          </p:cNvPr>
          <p:cNvSpPr txBox="1"/>
          <p:nvPr userDrawn="1"/>
        </p:nvSpPr>
        <p:spPr>
          <a:xfrm>
            <a:off x="-1032792" y="369012"/>
            <a:ext cx="720080" cy="369332"/>
          </a:xfrm>
          <a:prstGeom prst="rect">
            <a:avLst/>
          </a:prstGeom>
          <a:noFill/>
        </p:spPr>
        <p:txBody>
          <a:bodyPr wrap="square" rtlCol="0">
            <a:spAutoFit/>
          </a:bodyPr>
          <a:lstStyle/>
          <a:p>
            <a:pPr algn="r"/>
            <a:r>
              <a:rPr lang="en-US" sz="900" dirty="0">
                <a:latin typeface="Univers" panose="020B0503020202020204" pitchFamily="34" charset="0"/>
              </a:rPr>
              <a:t>Primary (RED)</a:t>
            </a:r>
          </a:p>
        </p:txBody>
      </p:sp>
      <p:sp>
        <p:nvSpPr>
          <p:cNvPr id="35" name="TextBox 34">
            <a:extLst>
              <a:ext uri="{FF2B5EF4-FFF2-40B4-BE49-F238E27FC236}">
                <a16:creationId xmlns:a16="http://schemas.microsoft.com/office/drawing/2014/main" id="{DA96BB86-0160-4737-842F-9BA12AC74B2C}"/>
              </a:ext>
            </a:extLst>
          </p:cNvPr>
          <p:cNvSpPr txBox="1"/>
          <p:nvPr userDrawn="1"/>
        </p:nvSpPr>
        <p:spPr>
          <a:xfrm>
            <a:off x="-1032792" y="2574503"/>
            <a:ext cx="720080" cy="230832"/>
          </a:xfrm>
          <a:prstGeom prst="rect">
            <a:avLst/>
          </a:prstGeom>
          <a:noFill/>
        </p:spPr>
        <p:txBody>
          <a:bodyPr wrap="square" rtlCol="0">
            <a:spAutoFit/>
          </a:bodyPr>
          <a:lstStyle/>
          <a:p>
            <a:pPr algn="r"/>
            <a:r>
              <a:rPr lang="en-US" sz="900" dirty="0">
                <a:latin typeface="Univers" panose="020B0503020202020204" pitchFamily="34" charset="0"/>
              </a:rPr>
              <a:t> RED 80%</a:t>
            </a:r>
          </a:p>
        </p:txBody>
      </p:sp>
      <p:sp>
        <p:nvSpPr>
          <p:cNvPr id="36" name="TextBox 35">
            <a:extLst>
              <a:ext uri="{FF2B5EF4-FFF2-40B4-BE49-F238E27FC236}">
                <a16:creationId xmlns:a16="http://schemas.microsoft.com/office/drawing/2014/main" id="{B80A608E-1756-4B5B-BFF2-61301D8AF840}"/>
              </a:ext>
            </a:extLst>
          </p:cNvPr>
          <p:cNvSpPr txBox="1"/>
          <p:nvPr userDrawn="1"/>
        </p:nvSpPr>
        <p:spPr>
          <a:xfrm>
            <a:off x="-1032792" y="3053757"/>
            <a:ext cx="720080" cy="230832"/>
          </a:xfrm>
          <a:prstGeom prst="rect">
            <a:avLst/>
          </a:prstGeom>
          <a:noFill/>
        </p:spPr>
        <p:txBody>
          <a:bodyPr wrap="square" rtlCol="0">
            <a:spAutoFit/>
          </a:bodyPr>
          <a:lstStyle/>
          <a:p>
            <a:pPr algn="r"/>
            <a:r>
              <a:rPr lang="en-US" sz="900" dirty="0">
                <a:latin typeface="Univers" panose="020B0503020202020204" pitchFamily="34" charset="0"/>
              </a:rPr>
              <a:t> RED 60%</a:t>
            </a:r>
          </a:p>
        </p:txBody>
      </p:sp>
      <p:sp>
        <p:nvSpPr>
          <p:cNvPr id="37" name="TextBox 36">
            <a:extLst>
              <a:ext uri="{FF2B5EF4-FFF2-40B4-BE49-F238E27FC236}">
                <a16:creationId xmlns:a16="http://schemas.microsoft.com/office/drawing/2014/main" id="{B96D411A-963A-408D-A1D1-BD49FAAB0C54}"/>
              </a:ext>
            </a:extLst>
          </p:cNvPr>
          <p:cNvSpPr txBox="1"/>
          <p:nvPr userDrawn="1"/>
        </p:nvSpPr>
        <p:spPr>
          <a:xfrm>
            <a:off x="-1032792" y="3528429"/>
            <a:ext cx="720080" cy="230832"/>
          </a:xfrm>
          <a:prstGeom prst="rect">
            <a:avLst/>
          </a:prstGeom>
          <a:noFill/>
        </p:spPr>
        <p:txBody>
          <a:bodyPr wrap="square" rtlCol="0">
            <a:spAutoFit/>
          </a:bodyPr>
          <a:lstStyle/>
          <a:p>
            <a:pPr algn="r"/>
            <a:r>
              <a:rPr lang="en-US" sz="900" dirty="0">
                <a:latin typeface="Univers" panose="020B0503020202020204" pitchFamily="34" charset="0"/>
              </a:rPr>
              <a:t> RED 40%</a:t>
            </a:r>
          </a:p>
        </p:txBody>
      </p:sp>
      <p:sp>
        <p:nvSpPr>
          <p:cNvPr id="38" name="TextBox 37">
            <a:extLst>
              <a:ext uri="{FF2B5EF4-FFF2-40B4-BE49-F238E27FC236}">
                <a16:creationId xmlns:a16="http://schemas.microsoft.com/office/drawing/2014/main" id="{ADA66BFF-B8AB-492F-B562-08194B472A96}"/>
              </a:ext>
            </a:extLst>
          </p:cNvPr>
          <p:cNvSpPr txBox="1"/>
          <p:nvPr userDrawn="1"/>
        </p:nvSpPr>
        <p:spPr>
          <a:xfrm>
            <a:off x="-1032792" y="4018415"/>
            <a:ext cx="720080" cy="230832"/>
          </a:xfrm>
          <a:prstGeom prst="rect">
            <a:avLst/>
          </a:prstGeom>
          <a:noFill/>
        </p:spPr>
        <p:txBody>
          <a:bodyPr wrap="square" rtlCol="0">
            <a:spAutoFit/>
          </a:bodyPr>
          <a:lstStyle/>
          <a:p>
            <a:pPr algn="r"/>
            <a:r>
              <a:rPr lang="en-US" sz="900" dirty="0">
                <a:latin typeface="Univers" panose="020B0503020202020204" pitchFamily="34" charset="0"/>
              </a:rPr>
              <a:t> RED 20%</a:t>
            </a:r>
          </a:p>
        </p:txBody>
      </p:sp>
      <p:sp>
        <p:nvSpPr>
          <p:cNvPr id="39" name="TextBox 38">
            <a:extLst>
              <a:ext uri="{FF2B5EF4-FFF2-40B4-BE49-F238E27FC236}">
                <a16:creationId xmlns:a16="http://schemas.microsoft.com/office/drawing/2014/main" id="{7627C26A-2D3A-42A9-846F-9DFE8984AD2B}"/>
              </a:ext>
            </a:extLst>
          </p:cNvPr>
          <p:cNvSpPr txBox="1"/>
          <p:nvPr userDrawn="1"/>
        </p:nvSpPr>
        <p:spPr>
          <a:xfrm>
            <a:off x="-1176808" y="855299"/>
            <a:ext cx="864096" cy="369332"/>
          </a:xfrm>
          <a:prstGeom prst="rect">
            <a:avLst/>
          </a:prstGeom>
          <a:noFill/>
        </p:spPr>
        <p:txBody>
          <a:bodyPr wrap="square" rtlCol="0">
            <a:spAutoFit/>
          </a:bodyPr>
          <a:lstStyle/>
          <a:p>
            <a:pPr algn="r"/>
            <a:r>
              <a:rPr lang="en-US" sz="900" dirty="0">
                <a:latin typeface="Univers" panose="020B0503020202020204" pitchFamily="34" charset="0"/>
              </a:rPr>
              <a:t>Primary (Dark GREY)</a:t>
            </a:r>
          </a:p>
        </p:txBody>
      </p:sp>
      <p:sp>
        <p:nvSpPr>
          <p:cNvPr id="40" name="Rectangle 39">
            <a:extLst>
              <a:ext uri="{FF2B5EF4-FFF2-40B4-BE49-F238E27FC236}">
                <a16:creationId xmlns:a16="http://schemas.microsoft.com/office/drawing/2014/main" id="{9F87C213-F1BC-4848-A1FB-A56ECD182C7D}"/>
              </a:ext>
            </a:extLst>
          </p:cNvPr>
          <p:cNvSpPr/>
          <p:nvPr userDrawn="1"/>
        </p:nvSpPr>
        <p:spPr>
          <a:xfrm>
            <a:off x="-312712" y="4511199"/>
            <a:ext cx="144016" cy="4355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1" name="TextBox 40">
            <a:extLst>
              <a:ext uri="{FF2B5EF4-FFF2-40B4-BE49-F238E27FC236}">
                <a16:creationId xmlns:a16="http://schemas.microsoft.com/office/drawing/2014/main" id="{20E5AA1C-3644-4F01-AD3F-7F0FADF98E2E}"/>
              </a:ext>
            </a:extLst>
          </p:cNvPr>
          <p:cNvSpPr txBox="1"/>
          <p:nvPr userDrawn="1"/>
        </p:nvSpPr>
        <p:spPr>
          <a:xfrm>
            <a:off x="-1104800" y="4606294"/>
            <a:ext cx="792088" cy="230832"/>
          </a:xfrm>
          <a:prstGeom prst="rect">
            <a:avLst/>
          </a:prstGeom>
          <a:noFill/>
        </p:spPr>
        <p:txBody>
          <a:bodyPr wrap="square" rtlCol="0">
            <a:spAutoFit/>
          </a:bodyPr>
          <a:lstStyle/>
          <a:p>
            <a:pPr algn="r"/>
            <a:r>
              <a:rPr lang="en-US" sz="900" dirty="0">
                <a:latin typeface="Univers" panose="020B0503020202020204" pitchFamily="34" charset="0"/>
              </a:rPr>
              <a:t>GREY</a:t>
            </a:r>
          </a:p>
        </p:txBody>
      </p:sp>
      <p:sp>
        <p:nvSpPr>
          <p:cNvPr id="42" name="Rectangle 41">
            <a:extLst>
              <a:ext uri="{FF2B5EF4-FFF2-40B4-BE49-F238E27FC236}">
                <a16:creationId xmlns:a16="http://schemas.microsoft.com/office/drawing/2014/main" id="{05F50C3D-9C0F-40B0-9569-48AD49E4FB45}"/>
              </a:ext>
            </a:extLst>
          </p:cNvPr>
          <p:cNvSpPr/>
          <p:nvPr userDrawn="1"/>
        </p:nvSpPr>
        <p:spPr>
          <a:xfrm>
            <a:off x="-312712" y="5003983"/>
            <a:ext cx="144016" cy="435583"/>
          </a:xfrm>
          <a:prstGeom prst="rect">
            <a:avLst/>
          </a:prstGeom>
          <a:solidFill>
            <a:srgbClr val="E5E5E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43" name="TextBox 42">
            <a:extLst>
              <a:ext uri="{FF2B5EF4-FFF2-40B4-BE49-F238E27FC236}">
                <a16:creationId xmlns:a16="http://schemas.microsoft.com/office/drawing/2014/main" id="{A26E130D-DC12-4CC7-807F-0A2397F81CA3}"/>
              </a:ext>
            </a:extLst>
          </p:cNvPr>
          <p:cNvSpPr txBox="1"/>
          <p:nvPr userDrawn="1"/>
        </p:nvSpPr>
        <p:spPr>
          <a:xfrm>
            <a:off x="-1104800" y="5028331"/>
            <a:ext cx="792088" cy="369332"/>
          </a:xfrm>
          <a:prstGeom prst="rect">
            <a:avLst/>
          </a:prstGeom>
          <a:noFill/>
        </p:spPr>
        <p:txBody>
          <a:bodyPr wrap="square" rtlCol="0">
            <a:spAutoFit/>
          </a:bodyPr>
          <a:lstStyle/>
          <a:p>
            <a:pPr algn="r"/>
            <a:r>
              <a:rPr lang="en-US" sz="900" dirty="0">
                <a:latin typeface="Univers" panose="020B0503020202020204" pitchFamily="34" charset="0"/>
              </a:rPr>
              <a:t>LIGHT GREY</a:t>
            </a:r>
          </a:p>
        </p:txBody>
      </p:sp>
      <p:sp>
        <p:nvSpPr>
          <p:cNvPr id="49" name="TextBox 48">
            <a:extLst>
              <a:ext uri="{FF2B5EF4-FFF2-40B4-BE49-F238E27FC236}">
                <a16:creationId xmlns:a16="http://schemas.microsoft.com/office/drawing/2014/main" id="{6983C4D4-6960-41AC-9005-93100F73DB41}"/>
              </a:ext>
            </a:extLst>
          </p:cNvPr>
          <p:cNvSpPr txBox="1"/>
          <p:nvPr userDrawn="1"/>
        </p:nvSpPr>
        <p:spPr>
          <a:xfrm>
            <a:off x="-2103065" y="354603"/>
            <a:ext cx="1154832" cy="230832"/>
          </a:xfrm>
          <a:prstGeom prst="rect">
            <a:avLst/>
          </a:prstGeom>
          <a:noFill/>
        </p:spPr>
        <p:txBody>
          <a:bodyPr wrap="square" rtlCol="0">
            <a:spAutoFit/>
          </a:bodyPr>
          <a:lstStyle/>
          <a:p>
            <a:pPr algn="r"/>
            <a:r>
              <a:rPr lang="en-US" sz="900" dirty="0">
                <a:solidFill>
                  <a:srgbClr val="F4333D"/>
                </a:solidFill>
                <a:latin typeface="Univers" panose="020B0503020202020204" pitchFamily="34" charset="0"/>
              </a:rPr>
              <a:t>(For Text only)</a:t>
            </a:r>
          </a:p>
        </p:txBody>
      </p:sp>
      <p:sp>
        <p:nvSpPr>
          <p:cNvPr id="50" name="TextBox 49">
            <a:extLst>
              <a:ext uri="{FF2B5EF4-FFF2-40B4-BE49-F238E27FC236}">
                <a16:creationId xmlns:a16="http://schemas.microsoft.com/office/drawing/2014/main" id="{A166A220-1BD9-401B-91E9-5BF7C6ED1BE6}"/>
              </a:ext>
            </a:extLst>
          </p:cNvPr>
          <p:cNvSpPr txBox="1"/>
          <p:nvPr userDrawn="1"/>
        </p:nvSpPr>
        <p:spPr>
          <a:xfrm>
            <a:off x="-2640180" y="5648227"/>
            <a:ext cx="2543492" cy="1061829"/>
          </a:xfrm>
          <a:prstGeom prst="rect">
            <a:avLst/>
          </a:prstGeom>
          <a:noFill/>
          <a:ln w="6350">
            <a:solidFill>
              <a:schemeClr val="tx1">
                <a:lumMod val="50000"/>
                <a:lumOff val="50000"/>
              </a:schemeClr>
            </a:solidFill>
          </a:ln>
        </p:spPr>
        <p:txBody>
          <a:bodyPr wrap="square" rtlCol="0">
            <a:spAutoFit/>
          </a:bodyPr>
          <a:lstStyle/>
          <a:p>
            <a:pPr algn="l"/>
            <a:r>
              <a:rPr lang="en-US" sz="1400" b="1" dirty="0">
                <a:solidFill>
                  <a:srgbClr val="404040"/>
                </a:solidFill>
                <a:latin typeface="Univers" panose="020B0503020202020204" pitchFamily="34" charset="0"/>
              </a:rPr>
              <a:t>All font should be in </a:t>
            </a:r>
          </a:p>
          <a:p>
            <a:pPr algn="l"/>
            <a:r>
              <a:rPr lang="en-US" sz="1400" b="1" u="sng" dirty="0" err="1">
                <a:solidFill>
                  <a:srgbClr val="404040"/>
                </a:solidFill>
                <a:latin typeface="Univers" panose="020B0503020202020204" pitchFamily="34" charset="0"/>
              </a:rPr>
              <a:t>Univers</a:t>
            </a:r>
            <a:endParaRPr lang="en-US" sz="1400" b="1" u="sng" dirty="0">
              <a:solidFill>
                <a:srgbClr val="404040"/>
              </a:solidFill>
              <a:latin typeface="Univers" panose="020B0503020202020204" pitchFamily="34" charset="0"/>
            </a:endParaRPr>
          </a:p>
          <a:p>
            <a:pPr algn="l"/>
            <a:endParaRPr lang="en-US" sz="1400" b="1" dirty="0">
              <a:solidFill>
                <a:srgbClr val="404040"/>
              </a:solidFill>
              <a:latin typeface="Univers" panose="020B0503020202020204" pitchFamily="34" charset="0"/>
            </a:endParaRPr>
          </a:p>
          <a:p>
            <a:pPr algn="l"/>
            <a:r>
              <a:rPr lang="en-US" sz="1050" b="1" dirty="0">
                <a:solidFill>
                  <a:srgbClr val="404040"/>
                </a:solidFill>
                <a:latin typeface="Univers Condensed" panose="020B0506020202050204" pitchFamily="34" charset="0"/>
              </a:rPr>
              <a:t>* UNIVERS CONDENSED BOLD CAN ONLY BE APPLIED TO TEXT IN ALL CAPS</a:t>
            </a:r>
          </a:p>
        </p:txBody>
      </p:sp>
      <p:sp>
        <p:nvSpPr>
          <p:cNvPr id="4" name="Rectangle 3">
            <a:extLst>
              <a:ext uri="{FF2B5EF4-FFF2-40B4-BE49-F238E27FC236}">
                <a16:creationId xmlns:a16="http://schemas.microsoft.com/office/drawing/2014/main" id="{E9174163-E336-4A8B-84EC-AEF6F8AA0300}"/>
              </a:ext>
            </a:extLst>
          </p:cNvPr>
          <p:cNvSpPr/>
          <p:nvPr userDrawn="1"/>
        </p:nvSpPr>
        <p:spPr>
          <a:xfrm>
            <a:off x="-2640180" y="260648"/>
            <a:ext cx="2543492" cy="1061829"/>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7F594A1-CBE7-4E93-983B-F2D97F1DCA60}"/>
              </a:ext>
            </a:extLst>
          </p:cNvPr>
          <p:cNvSpPr/>
          <p:nvPr userDrawn="1"/>
        </p:nvSpPr>
        <p:spPr>
          <a:xfrm>
            <a:off x="-2640180" y="1558280"/>
            <a:ext cx="2543492" cy="39637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3C86B79-7D4C-4478-B319-A12E6A3FC550}"/>
              </a:ext>
            </a:extLst>
          </p:cNvPr>
          <p:cNvSpPr/>
          <p:nvPr userDrawn="1"/>
        </p:nvSpPr>
        <p:spPr>
          <a:xfrm>
            <a:off x="-312712" y="2093103"/>
            <a:ext cx="144016" cy="435583"/>
          </a:xfrm>
          <a:prstGeom prst="rect">
            <a:avLst/>
          </a:prstGeom>
          <a:solidFill>
            <a:srgbClr val="302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4" name="TextBox 53">
            <a:extLst>
              <a:ext uri="{FF2B5EF4-FFF2-40B4-BE49-F238E27FC236}">
                <a16:creationId xmlns:a16="http://schemas.microsoft.com/office/drawing/2014/main" id="{7DC8B2F5-341B-4B8F-948E-A0C6F9BD1A18}"/>
              </a:ext>
            </a:extLst>
          </p:cNvPr>
          <p:cNvSpPr txBox="1"/>
          <p:nvPr userDrawn="1"/>
        </p:nvSpPr>
        <p:spPr>
          <a:xfrm>
            <a:off x="-1104800" y="2113630"/>
            <a:ext cx="792088" cy="369332"/>
          </a:xfrm>
          <a:prstGeom prst="rect">
            <a:avLst/>
          </a:prstGeom>
          <a:noFill/>
        </p:spPr>
        <p:txBody>
          <a:bodyPr wrap="square" rtlCol="0">
            <a:spAutoFit/>
          </a:bodyPr>
          <a:lstStyle/>
          <a:p>
            <a:pPr algn="r"/>
            <a:r>
              <a:rPr lang="en-US" sz="900" dirty="0">
                <a:latin typeface="Univers" panose="020B0503020202020204" pitchFamily="34" charset="0"/>
              </a:rPr>
              <a:t>DARKER GREY</a:t>
            </a:r>
          </a:p>
        </p:txBody>
      </p:sp>
      <p:sp>
        <p:nvSpPr>
          <p:cNvPr id="55" name="Rectangle 54">
            <a:extLst>
              <a:ext uri="{FF2B5EF4-FFF2-40B4-BE49-F238E27FC236}">
                <a16:creationId xmlns:a16="http://schemas.microsoft.com/office/drawing/2014/main" id="{C509399E-0328-4D90-AC1E-AF9FEE975EF7}"/>
              </a:ext>
            </a:extLst>
          </p:cNvPr>
          <p:cNvSpPr/>
          <p:nvPr userDrawn="1"/>
        </p:nvSpPr>
        <p:spPr>
          <a:xfrm>
            <a:off x="-312712" y="1613822"/>
            <a:ext cx="144016" cy="435583"/>
          </a:xfrm>
          <a:prstGeom prst="rect">
            <a:avLst/>
          </a:prstGeom>
          <a:solidFill>
            <a:srgbClr val="D91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6" name="TextBox 55">
            <a:extLst>
              <a:ext uri="{FF2B5EF4-FFF2-40B4-BE49-F238E27FC236}">
                <a16:creationId xmlns:a16="http://schemas.microsoft.com/office/drawing/2014/main" id="{F9858DCA-AA51-4F1C-9966-DD14CFB77258}"/>
              </a:ext>
            </a:extLst>
          </p:cNvPr>
          <p:cNvSpPr txBox="1"/>
          <p:nvPr userDrawn="1"/>
        </p:nvSpPr>
        <p:spPr>
          <a:xfrm>
            <a:off x="-1104800" y="1657520"/>
            <a:ext cx="792088" cy="369332"/>
          </a:xfrm>
          <a:prstGeom prst="rect">
            <a:avLst/>
          </a:prstGeom>
          <a:noFill/>
        </p:spPr>
        <p:txBody>
          <a:bodyPr wrap="square" rtlCol="0">
            <a:spAutoFit/>
          </a:bodyPr>
          <a:lstStyle/>
          <a:p>
            <a:pPr algn="r"/>
            <a:r>
              <a:rPr lang="en-US" sz="900" dirty="0">
                <a:latin typeface="Univers" panose="020B0503020202020204" pitchFamily="34" charset="0"/>
              </a:rPr>
              <a:t>DARKER RED</a:t>
            </a:r>
          </a:p>
        </p:txBody>
      </p:sp>
      <p:sp>
        <p:nvSpPr>
          <p:cNvPr id="57" name="TextBox 56">
            <a:extLst>
              <a:ext uri="{FF2B5EF4-FFF2-40B4-BE49-F238E27FC236}">
                <a16:creationId xmlns:a16="http://schemas.microsoft.com/office/drawing/2014/main" id="{63710196-EC28-4294-A5DC-77F1C22CF32E}"/>
              </a:ext>
            </a:extLst>
          </p:cNvPr>
          <p:cNvSpPr txBox="1"/>
          <p:nvPr userDrawn="1"/>
        </p:nvSpPr>
        <p:spPr>
          <a:xfrm>
            <a:off x="-2026520" y="1622884"/>
            <a:ext cx="1154832" cy="369332"/>
          </a:xfrm>
          <a:prstGeom prst="rect">
            <a:avLst/>
          </a:prstGeom>
          <a:noFill/>
        </p:spPr>
        <p:txBody>
          <a:bodyPr wrap="square" rtlCol="0">
            <a:spAutoFit/>
          </a:bodyPr>
          <a:lstStyle/>
          <a:p>
            <a:pPr algn="r"/>
            <a:r>
              <a:rPr lang="en-US" sz="900" dirty="0">
                <a:solidFill>
                  <a:srgbClr val="D91218"/>
                </a:solidFill>
                <a:latin typeface="Univers" panose="020B0503020202020204" pitchFamily="34" charset="0"/>
              </a:rPr>
              <a:t>(For background/  table/ shape)</a:t>
            </a:r>
          </a:p>
        </p:txBody>
      </p:sp>
      <p:pic>
        <p:nvPicPr>
          <p:cNvPr id="46" name="Picture 45">
            <a:extLst>
              <a:ext uri="{FF2B5EF4-FFF2-40B4-BE49-F238E27FC236}">
                <a16:creationId xmlns:a16="http://schemas.microsoft.com/office/drawing/2014/main" id="{27108C54-AFC5-4CB5-9910-341754A45A2A}"/>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2371955" y="-27211"/>
            <a:ext cx="1989341" cy="369332"/>
          </a:xfrm>
          <a:prstGeom prst="rect">
            <a:avLst/>
          </a:prstGeom>
        </p:spPr>
      </p:pic>
    </p:spTree>
    <p:extLst>
      <p:ext uri="{BB962C8B-B14F-4D97-AF65-F5344CB8AC3E}">
        <p14:creationId xmlns:p14="http://schemas.microsoft.com/office/powerpoint/2010/main" val="221854719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Lst>
  <p:hf hdr="0" ftr="0" dt="0"/>
  <p:txStyles>
    <p:title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rgbClr val="414042"/>
        </a:buClr>
        <a:buFont typeface="Arial" panose="020B0604020202020204" pitchFamily="34" charset="0"/>
        <a:buNone/>
        <a:defRPr sz="2800" kern="1200">
          <a:solidFill>
            <a:srgbClr val="4D4D4D"/>
          </a:solidFill>
          <a:latin typeface="Univers" panose="020B05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14042"/>
        </a:buClr>
        <a:buFont typeface="Arial" panose="020B0604020202020204" pitchFamily="34" charset="0"/>
        <a:buChar char="•"/>
        <a:defRPr sz="2400" kern="1200">
          <a:solidFill>
            <a:srgbClr val="4D4D4D"/>
          </a:solidFill>
          <a:latin typeface="Univers" panose="020B05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14042"/>
        </a:buClr>
        <a:buFont typeface="Arial" panose="020B0604020202020204" pitchFamily="34" charset="0"/>
        <a:buChar char="•"/>
        <a:defRPr sz="2000" kern="1200">
          <a:solidFill>
            <a:srgbClr val="4D4D4D"/>
          </a:solidFill>
          <a:latin typeface="Univers" panose="020B05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14042"/>
        </a:buClr>
        <a:buFont typeface="Arial" panose="020B0604020202020204" pitchFamily="34" charset="0"/>
        <a:buChar char="•"/>
        <a:defRPr sz="1800" kern="1200">
          <a:solidFill>
            <a:srgbClr val="4D4D4D"/>
          </a:solidFill>
          <a:latin typeface="Univers" panose="020B05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14042"/>
        </a:buClr>
        <a:buFont typeface="Arial" panose="020B0604020202020204" pitchFamily="34" charset="0"/>
        <a:buChar char="•"/>
        <a:defRPr sz="1600" kern="1200">
          <a:solidFill>
            <a:srgbClr val="4D4D4D"/>
          </a:solidFill>
          <a:latin typeface="Univers"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itea4.org/" TargetMode="External"/><Relationship Id="rId2" Type="http://schemas.openxmlformats.org/officeDocument/2006/relationships/image" Target="../media/image201.png"/><Relationship Id="rId1" Type="http://schemas.openxmlformats.org/officeDocument/2006/relationships/slideLayout" Target="../slideLayouts/slideLayout27.xml"/><Relationship Id="rId4" Type="http://schemas.openxmlformats.org/officeDocument/2006/relationships/image" Target="../media/image202.png"/></Relationships>
</file>

<file path=ppt/slides/_rels/slide11.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27.xml"/><Relationship Id="rId4" Type="http://schemas.openxmlformats.org/officeDocument/2006/relationships/hyperlink" Target="https://www.eurekanetwork.org/countries/germany/eurosta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8.jpeg"/><Relationship Id="rId39" Type="http://schemas.openxmlformats.org/officeDocument/2006/relationships/image" Target="../media/image121.png"/><Relationship Id="rId21" Type="http://schemas.openxmlformats.org/officeDocument/2006/relationships/image" Target="../media/image103.png"/><Relationship Id="rId34" Type="http://schemas.openxmlformats.org/officeDocument/2006/relationships/image" Target="../media/image116.png"/><Relationship Id="rId42" Type="http://schemas.openxmlformats.org/officeDocument/2006/relationships/image" Target="../media/image124.png"/><Relationship Id="rId7" Type="http://schemas.openxmlformats.org/officeDocument/2006/relationships/image" Target="../media/image90.png"/><Relationship Id="rId2" Type="http://schemas.openxmlformats.org/officeDocument/2006/relationships/notesSlide" Target="../notesSlides/notesSlide1.xml"/><Relationship Id="rId16" Type="http://schemas.openxmlformats.org/officeDocument/2006/relationships/image" Target="../media/image99.png"/><Relationship Id="rId20" Type="http://schemas.openxmlformats.org/officeDocument/2006/relationships/image" Target="../media/image102.png"/><Relationship Id="rId29" Type="http://schemas.openxmlformats.org/officeDocument/2006/relationships/image" Target="../media/image111.png"/><Relationship Id="rId41" Type="http://schemas.openxmlformats.org/officeDocument/2006/relationships/image" Target="../media/image123.png"/><Relationship Id="rId1" Type="http://schemas.openxmlformats.org/officeDocument/2006/relationships/slideLayout" Target="../slideLayouts/slideLayout27.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6.png"/><Relationship Id="rId32" Type="http://schemas.openxmlformats.org/officeDocument/2006/relationships/image" Target="../media/image114.png"/><Relationship Id="rId37" Type="http://schemas.openxmlformats.org/officeDocument/2006/relationships/image" Target="../media/image119.png"/><Relationship Id="rId40" Type="http://schemas.openxmlformats.org/officeDocument/2006/relationships/image" Target="../media/image122.png"/><Relationship Id="rId5" Type="http://schemas.openxmlformats.org/officeDocument/2006/relationships/image" Target="../media/image88.png"/><Relationship Id="rId15" Type="http://schemas.openxmlformats.org/officeDocument/2006/relationships/image" Target="../media/image98.jpeg"/><Relationship Id="rId23" Type="http://schemas.openxmlformats.org/officeDocument/2006/relationships/image" Target="../media/image105.png"/><Relationship Id="rId28" Type="http://schemas.openxmlformats.org/officeDocument/2006/relationships/image" Target="../media/image110.png"/><Relationship Id="rId36" Type="http://schemas.openxmlformats.org/officeDocument/2006/relationships/image" Target="../media/image118.png"/><Relationship Id="rId10" Type="http://schemas.openxmlformats.org/officeDocument/2006/relationships/image" Target="../media/image93.png"/><Relationship Id="rId19" Type="http://schemas.microsoft.com/office/2007/relationships/hdphoto" Target="../media/hdphoto7.wdp"/><Relationship Id="rId31" Type="http://schemas.openxmlformats.org/officeDocument/2006/relationships/image" Target="../media/image113.png"/><Relationship Id="rId4" Type="http://schemas.microsoft.com/office/2007/relationships/hdphoto" Target="../media/hdphoto6.wdp"/><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117.emf"/><Relationship Id="rId43" Type="http://schemas.openxmlformats.org/officeDocument/2006/relationships/image" Target="../media/image125.png"/><Relationship Id="rId8" Type="http://schemas.openxmlformats.org/officeDocument/2006/relationships/image" Target="../media/image91.png"/><Relationship Id="rId3" Type="http://schemas.openxmlformats.org/officeDocument/2006/relationships/image" Target="../media/image87.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7.png"/><Relationship Id="rId33" Type="http://schemas.openxmlformats.org/officeDocument/2006/relationships/image" Target="../media/image115.png"/><Relationship Id="rId38" Type="http://schemas.openxmlformats.org/officeDocument/2006/relationships/image" Target="../media/image120.png"/></Relationships>
</file>

<file path=ppt/slides/_rels/slide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26" Type="http://schemas.openxmlformats.org/officeDocument/2006/relationships/image" Target="../media/image150.png"/><Relationship Id="rId3" Type="http://schemas.openxmlformats.org/officeDocument/2006/relationships/image" Target="../media/image127.png"/><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5" Type="http://schemas.openxmlformats.org/officeDocument/2006/relationships/image" Target="../media/image149.png"/><Relationship Id="rId2" Type="http://schemas.openxmlformats.org/officeDocument/2006/relationships/image" Target="../media/image126.png"/><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27.xml"/><Relationship Id="rId6" Type="http://schemas.openxmlformats.org/officeDocument/2006/relationships/image" Target="../media/image130.png"/><Relationship Id="rId11" Type="http://schemas.openxmlformats.org/officeDocument/2006/relationships/image" Target="../media/image135.png"/><Relationship Id="rId24" Type="http://schemas.openxmlformats.org/officeDocument/2006/relationships/image" Target="../media/image148.jpeg"/><Relationship Id="rId5" Type="http://schemas.openxmlformats.org/officeDocument/2006/relationships/image" Target="../media/image129.png"/><Relationship Id="rId15" Type="http://schemas.openxmlformats.org/officeDocument/2006/relationships/image" Target="../media/image139.png"/><Relationship Id="rId23" Type="http://schemas.openxmlformats.org/officeDocument/2006/relationships/image" Target="../media/image147.png"/><Relationship Id="rId28" Type="http://schemas.openxmlformats.org/officeDocument/2006/relationships/image" Target="../media/image152.jpe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6.png"/><Relationship Id="rId27" Type="http://schemas.openxmlformats.org/officeDocument/2006/relationships/image" Target="../media/image151.png"/></Relationships>
</file>

<file path=ppt/slides/_rels/slide5.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image" Target="../media/image154.emf"/><Relationship Id="rId7" Type="http://schemas.openxmlformats.org/officeDocument/2006/relationships/image" Target="../media/image158.emf"/><Relationship Id="rId2" Type="http://schemas.openxmlformats.org/officeDocument/2006/relationships/image" Target="../media/image153.emf"/><Relationship Id="rId1" Type="http://schemas.openxmlformats.org/officeDocument/2006/relationships/slideLayout" Target="../slideLayouts/slideLayout27.xml"/><Relationship Id="rId6" Type="http://schemas.openxmlformats.org/officeDocument/2006/relationships/image" Target="../media/image157.emf"/><Relationship Id="rId5" Type="http://schemas.openxmlformats.org/officeDocument/2006/relationships/image" Target="../media/image156.emf"/><Relationship Id="rId4" Type="http://schemas.openxmlformats.org/officeDocument/2006/relationships/image" Target="../media/image155.emf"/></Relationships>
</file>

<file path=ppt/slides/_rels/slide6.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18" Type="http://schemas.openxmlformats.org/officeDocument/2006/relationships/image" Target="../media/image175.jpeg"/><Relationship Id="rId3" Type="http://schemas.openxmlformats.org/officeDocument/2006/relationships/image" Target="../media/image161.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174.jpeg"/><Relationship Id="rId2" Type="http://schemas.openxmlformats.org/officeDocument/2006/relationships/image" Target="../media/image160.png"/><Relationship Id="rId16" Type="http://schemas.openxmlformats.org/officeDocument/2006/relationships/image" Target="../media/image173.png"/><Relationship Id="rId1" Type="http://schemas.openxmlformats.org/officeDocument/2006/relationships/slideLayout" Target="../slideLayouts/slideLayout27.xml"/><Relationship Id="rId6" Type="http://schemas.microsoft.com/office/2007/relationships/hdphoto" Target="../media/hdphoto8.wdp"/><Relationship Id="rId11" Type="http://schemas.openxmlformats.org/officeDocument/2006/relationships/image" Target="../media/image168.png"/><Relationship Id="rId5" Type="http://schemas.openxmlformats.org/officeDocument/2006/relationships/image" Target="../media/image163.png"/><Relationship Id="rId15" Type="http://schemas.openxmlformats.org/officeDocument/2006/relationships/image" Target="../media/image172.png"/><Relationship Id="rId10" Type="http://schemas.openxmlformats.org/officeDocument/2006/relationships/image" Target="../media/image167.png"/><Relationship Id="rId19" Type="http://schemas.openxmlformats.org/officeDocument/2006/relationships/image" Target="../media/image176.png"/><Relationship Id="rId4" Type="http://schemas.openxmlformats.org/officeDocument/2006/relationships/image" Target="../media/image162.png"/><Relationship Id="rId9" Type="http://schemas.openxmlformats.org/officeDocument/2006/relationships/image" Target="../media/image166.png"/><Relationship Id="rId14" Type="http://schemas.openxmlformats.org/officeDocument/2006/relationships/image" Target="../media/image171.png"/></Relationships>
</file>

<file path=ppt/slides/_rels/slide7.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83.gif"/><Relationship Id="rId18" Type="http://schemas.openxmlformats.org/officeDocument/2006/relationships/image" Target="cid:91d688ad-347d-43bf-9592-20bffa723399@resoe.gov.sg" TargetMode="External"/><Relationship Id="rId26" Type="http://schemas.openxmlformats.org/officeDocument/2006/relationships/image" Target="../media/image190.png"/><Relationship Id="rId3" Type="http://schemas.openxmlformats.org/officeDocument/2006/relationships/image" Target="cid:214c3dc6-f05a-43f3-9ebf-c3f5c1338094@resoe.gov.sg" TargetMode="External"/><Relationship Id="rId21" Type="http://schemas.openxmlformats.org/officeDocument/2006/relationships/image" Target="../media/image187.gif"/><Relationship Id="rId7" Type="http://schemas.openxmlformats.org/officeDocument/2006/relationships/image" Target="cid:ae241548-1cfc-4b05-a44d-855d75b5332a@resoe.gov.sg" TargetMode="External"/><Relationship Id="rId12" Type="http://schemas.openxmlformats.org/officeDocument/2006/relationships/image" Target="cid:a19ef2ae-fe57-4926-8029-1f3c3f4db56b@resoe.gov.sg" TargetMode="External"/><Relationship Id="rId17" Type="http://schemas.openxmlformats.org/officeDocument/2006/relationships/image" Target="../media/image185.gif"/><Relationship Id="rId25" Type="http://schemas.openxmlformats.org/officeDocument/2006/relationships/image" Target="../media/image189.png"/><Relationship Id="rId2" Type="http://schemas.openxmlformats.org/officeDocument/2006/relationships/image" Target="../media/image177.png"/><Relationship Id="rId16" Type="http://schemas.openxmlformats.org/officeDocument/2006/relationships/image" Target="cid:b08ef628-82d6-4b97-a6d9-cd498aaa7db4@resoe.gov.sg" TargetMode="External"/><Relationship Id="rId20" Type="http://schemas.openxmlformats.org/officeDocument/2006/relationships/image" Target="cid:21f2cf28-3f44-4b4c-b259-8746d48fbb48@resoe.gov.sg" TargetMode="External"/><Relationship Id="rId29" Type="http://schemas.openxmlformats.org/officeDocument/2006/relationships/image" Target="../media/image193.png"/><Relationship Id="rId1" Type="http://schemas.openxmlformats.org/officeDocument/2006/relationships/slideLayout" Target="../slideLayouts/slideLayout27.xml"/><Relationship Id="rId6" Type="http://schemas.openxmlformats.org/officeDocument/2006/relationships/image" Target="../media/image179.gif"/><Relationship Id="rId11" Type="http://schemas.openxmlformats.org/officeDocument/2006/relationships/image" Target="../media/image182.gif"/><Relationship Id="rId24" Type="http://schemas.openxmlformats.org/officeDocument/2006/relationships/image" Target="cid:fe65673f-2cf5-4446-8b47-dd355d4efb9d@resoe.gov.sg" TargetMode="External"/><Relationship Id="rId5" Type="http://schemas.openxmlformats.org/officeDocument/2006/relationships/image" Target="cid:6b2d2bc6-c3e5-4b72-ade3-9c14c4aa3d61@resoe.gov.sg" TargetMode="External"/><Relationship Id="rId15" Type="http://schemas.openxmlformats.org/officeDocument/2006/relationships/image" Target="../media/image184.gif"/><Relationship Id="rId23" Type="http://schemas.openxmlformats.org/officeDocument/2006/relationships/image" Target="../media/image188.gif"/><Relationship Id="rId28" Type="http://schemas.openxmlformats.org/officeDocument/2006/relationships/image" Target="../media/image192.png"/><Relationship Id="rId10" Type="http://schemas.openxmlformats.org/officeDocument/2006/relationships/image" Target="cid:c0a2ba15-e53a-40ec-910e-43c9142324e0@resoe.gov.sg" TargetMode="External"/><Relationship Id="rId19" Type="http://schemas.openxmlformats.org/officeDocument/2006/relationships/image" Target="../media/image186.png"/><Relationship Id="rId4" Type="http://schemas.openxmlformats.org/officeDocument/2006/relationships/image" Target="../media/image178.gif"/><Relationship Id="rId9" Type="http://schemas.openxmlformats.org/officeDocument/2006/relationships/image" Target="../media/image181.gif"/><Relationship Id="rId14" Type="http://schemas.openxmlformats.org/officeDocument/2006/relationships/image" Target="cid:2a556c9c-3121-41f2-ae58-391c6c4fd8ec@resoe.gov.sg" TargetMode="External"/><Relationship Id="rId22" Type="http://schemas.openxmlformats.org/officeDocument/2006/relationships/image" Target="cid:239734bf-a0cd-40a5-a267-71644c2fb5b4@resoe.gov.sg" TargetMode="External"/><Relationship Id="rId27" Type="http://schemas.openxmlformats.org/officeDocument/2006/relationships/image" Target="../media/image191.png"/></Relationships>
</file>

<file path=ppt/slides/_rels/slide8.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7.xml"/><Relationship Id="rId5" Type="http://schemas.openxmlformats.org/officeDocument/2006/relationships/image" Target="../media/image196.jpe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7.xml"/><Relationship Id="rId5" Type="http://schemas.openxmlformats.org/officeDocument/2006/relationships/image" Target="../media/image200.png"/><Relationship Id="rId4" Type="http://schemas.openxmlformats.org/officeDocument/2006/relationships/image" Target="../media/image1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10;&#10;Description automatically generated with medium confidence">
            <a:extLst>
              <a:ext uri="{FF2B5EF4-FFF2-40B4-BE49-F238E27FC236}">
                <a16:creationId xmlns:a16="http://schemas.microsoft.com/office/drawing/2014/main" id="{4505A72C-4AC5-3248-DD8D-2CD02E273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4" cy="6858000"/>
          </a:xfrm>
          <a:prstGeom prst="rect">
            <a:avLst/>
          </a:prstGeom>
        </p:spPr>
      </p:pic>
    </p:spTree>
    <p:extLst>
      <p:ext uri="{BB962C8B-B14F-4D97-AF65-F5344CB8AC3E}">
        <p14:creationId xmlns:p14="http://schemas.microsoft.com/office/powerpoint/2010/main" val="233758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71099-68D0-3150-F312-F2F539143DD2}"/>
              </a:ext>
            </a:extLst>
          </p:cNvPr>
          <p:cNvSpPr>
            <a:spLocks noGrp="1"/>
          </p:cNvSpPr>
          <p:nvPr>
            <p:ph type="sldNum" sz="quarter" idx="4"/>
          </p:nvPr>
        </p:nvSpPr>
        <p:spPr/>
        <p:txBody>
          <a:bodyPr/>
          <a:lstStyle/>
          <a:p>
            <a:fld id="{DAE6BD08-8634-4431-9369-9DC07895A70E}" type="slidenum">
              <a:rPr lang="en-SG" smtClean="0"/>
              <a:pPr/>
              <a:t>10</a:t>
            </a:fld>
            <a:endParaRPr lang="en-SG"/>
          </a:p>
        </p:txBody>
      </p:sp>
      <p:sp>
        <p:nvSpPr>
          <p:cNvPr id="5" name="Title 15">
            <a:extLst>
              <a:ext uri="{FF2B5EF4-FFF2-40B4-BE49-F238E27FC236}">
                <a16:creationId xmlns:a16="http://schemas.microsoft.com/office/drawing/2014/main" id="{90D20A18-341E-D7B0-DBC5-F672BA44E449}"/>
              </a:ext>
            </a:extLst>
          </p:cNvPr>
          <p:cNvSpPr txBox="1">
            <a:spLocks/>
          </p:cNvSpPr>
          <p:nvPr/>
        </p:nvSpPr>
        <p:spPr>
          <a:xfrm>
            <a:off x="335360" y="176677"/>
            <a:ext cx="11438552" cy="763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Information Technology for European Advancement (ITEA) 4</a:t>
            </a:r>
            <a:endParaRPr lang="en-SG" sz="3000" dirty="0"/>
          </a:p>
        </p:txBody>
      </p:sp>
      <p:pic>
        <p:nvPicPr>
          <p:cNvPr id="6" name="Picture 5">
            <a:extLst>
              <a:ext uri="{FF2B5EF4-FFF2-40B4-BE49-F238E27FC236}">
                <a16:creationId xmlns:a16="http://schemas.microsoft.com/office/drawing/2014/main" id="{045CF0CA-61A8-9A31-47E0-060EACEEFE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0077" y="778018"/>
            <a:ext cx="1882547" cy="679335"/>
          </a:xfrm>
          <a:prstGeom prst="rect">
            <a:avLst/>
          </a:prstGeom>
        </p:spPr>
      </p:pic>
      <p:sp>
        <p:nvSpPr>
          <p:cNvPr id="7" name="Content Placeholder 26">
            <a:extLst>
              <a:ext uri="{FF2B5EF4-FFF2-40B4-BE49-F238E27FC236}">
                <a16:creationId xmlns:a16="http://schemas.microsoft.com/office/drawing/2014/main" id="{D52F0889-B1F8-2E1C-E2B1-0B684D6B071E}"/>
              </a:ext>
            </a:extLst>
          </p:cNvPr>
          <p:cNvSpPr txBox="1">
            <a:spLocks/>
          </p:cNvSpPr>
          <p:nvPr/>
        </p:nvSpPr>
        <p:spPr>
          <a:xfrm>
            <a:off x="335360" y="977495"/>
            <a:ext cx="10511953" cy="404664"/>
          </a:xfrm>
          <a:prstGeom prst="rect">
            <a:avLst/>
          </a:prstGeom>
        </p:spPr>
        <p:txBody>
          <a:bodyPr anchor="ctr"/>
          <a:lstStyle>
            <a:lvl1pPr marL="0" indent="0" algn="l" defTabSz="914400" rtl="0" eaLnBrk="1" latinLnBrk="0" hangingPunct="1">
              <a:lnSpc>
                <a:spcPct val="90000"/>
              </a:lnSpc>
              <a:spcBef>
                <a:spcPts val="1000"/>
              </a:spcBef>
              <a:buClr>
                <a:srgbClr val="414042"/>
              </a:buClr>
              <a:buFont typeface="Arial" panose="020B0604020202020204" pitchFamily="34" charset="0"/>
              <a:buNone/>
              <a:defRPr sz="2800" kern="1200">
                <a:solidFill>
                  <a:srgbClr val="4D4D4D"/>
                </a:solidFill>
                <a:latin typeface="Univers" panose="020B05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14042"/>
              </a:buClr>
              <a:buFont typeface="Arial" panose="020B0604020202020204" pitchFamily="34" charset="0"/>
              <a:buChar char="•"/>
              <a:defRPr sz="2400" kern="1200">
                <a:solidFill>
                  <a:srgbClr val="4D4D4D"/>
                </a:solidFill>
                <a:latin typeface="Univers" panose="020B05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14042"/>
              </a:buClr>
              <a:buFont typeface="Arial" panose="020B0604020202020204" pitchFamily="34" charset="0"/>
              <a:buChar char="•"/>
              <a:defRPr sz="2000" kern="1200">
                <a:solidFill>
                  <a:srgbClr val="4D4D4D"/>
                </a:solidFill>
                <a:latin typeface="Univers" panose="020B05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14042"/>
              </a:buClr>
              <a:buFont typeface="Arial" panose="020B0604020202020204" pitchFamily="34" charset="0"/>
              <a:buChar char="•"/>
              <a:defRPr sz="1800" kern="1200">
                <a:solidFill>
                  <a:srgbClr val="4D4D4D"/>
                </a:solidFill>
                <a:latin typeface="Univers" panose="020B05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14042"/>
              </a:buClr>
              <a:buFont typeface="Arial" panose="020B0604020202020204" pitchFamily="34" charset="0"/>
              <a:buChar char="•"/>
              <a:defRPr sz="1600" kern="1200">
                <a:solidFill>
                  <a:srgbClr val="4D4D4D"/>
                </a:solidFill>
                <a:latin typeface="Univers"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7F7F7F"/>
                </a:solidFill>
              </a:rPr>
              <a:t>ITEA4 is an Eureka Clusters call focusing on software innovation projects</a:t>
            </a:r>
            <a:endParaRPr lang="en-SG" sz="1600" b="1" dirty="0">
              <a:solidFill>
                <a:srgbClr val="7F7F7F"/>
              </a:solidFill>
            </a:endParaRPr>
          </a:p>
        </p:txBody>
      </p:sp>
      <p:sp>
        <p:nvSpPr>
          <p:cNvPr id="8" name="Content Placeholder 27">
            <a:extLst>
              <a:ext uri="{FF2B5EF4-FFF2-40B4-BE49-F238E27FC236}">
                <a16:creationId xmlns:a16="http://schemas.microsoft.com/office/drawing/2014/main" id="{8EA1877A-54A7-C498-D071-E1AC337E902E}"/>
              </a:ext>
            </a:extLst>
          </p:cNvPr>
          <p:cNvSpPr txBox="1">
            <a:spLocks/>
          </p:cNvSpPr>
          <p:nvPr/>
        </p:nvSpPr>
        <p:spPr>
          <a:xfrm>
            <a:off x="335361" y="1844824"/>
            <a:ext cx="10800000" cy="849979"/>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rPr>
              <a:t>The ITEA4 Call is an initiative part of the Eureka Clusters </a:t>
            </a:r>
            <a:r>
              <a:rPr lang="en-US" sz="1300" dirty="0" err="1">
                <a:solidFill>
                  <a:schemeClr val="tx1"/>
                </a:solidFill>
                <a:effectLst/>
                <a:latin typeface="Univers" panose="020B0503020202020204" pitchFamily="34" charset="0"/>
                <a:ea typeface="Calibri" panose="020F0502020204030204" pitchFamily="34" charset="0"/>
                <a:cs typeface="Times New Roman" panose="02020603050405020304" pitchFamily="18" charset="0"/>
              </a:rPr>
              <a:t>Programme</a:t>
            </a:r>
            <a:r>
              <a:rPr lang="en-US" sz="1300"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rPr>
              <a:t>, which supports companies to collaborate on software innovation projects in domains such as </a:t>
            </a:r>
            <a:r>
              <a:rPr lang="en-US" sz="1300" b="1"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rPr>
              <a:t>smart mobility, healthcare, smart cities and energy, manufacturing, engineering and safety &amp; security</a:t>
            </a:r>
            <a:r>
              <a:rPr lang="en-US" sz="1300"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rPr>
              <a:t>.</a:t>
            </a:r>
          </a:p>
        </p:txBody>
      </p:sp>
      <p:sp>
        <p:nvSpPr>
          <p:cNvPr id="9" name="Rectangle 8">
            <a:extLst>
              <a:ext uri="{FF2B5EF4-FFF2-40B4-BE49-F238E27FC236}">
                <a16:creationId xmlns:a16="http://schemas.microsoft.com/office/drawing/2014/main" id="{6A49790F-F15B-BC4F-2136-90EE7124CF9F}"/>
              </a:ext>
            </a:extLst>
          </p:cNvPr>
          <p:cNvSpPr/>
          <p:nvPr/>
        </p:nvSpPr>
        <p:spPr>
          <a:xfrm>
            <a:off x="335360" y="1556824"/>
            <a:ext cx="10800000" cy="288000"/>
          </a:xfrm>
          <a:prstGeom prst="rect">
            <a:avLst/>
          </a:prstGeom>
          <a:solidFill>
            <a:srgbClr val="F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What is ITEA4?</a:t>
            </a:r>
            <a:endParaRPr lang="en-SG" sz="1400" b="1" dirty="0">
              <a:solidFill>
                <a:schemeClr val="tx2"/>
              </a:solidFill>
              <a:latin typeface="Univers" panose="020B0503020202020204" pitchFamily="34" charset="0"/>
            </a:endParaRPr>
          </a:p>
        </p:txBody>
      </p:sp>
      <p:sp>
        <p:nvSpPr>
          <p:cNvPr id="10" name="Rectangle 9">
            <a:extLst>
              <a:ext uri="{FF2B5EF4-FFF2-40B4-BE49-F238E27FC236}">
                <a16:creationId xmlns:a16="http://schemas.microsoft.com/office/drawing/2014/main" id="{435116B8-B3DC-7ACB-77BA-22C4E4E3261B}"/>
              </a:ext>
            </a:extLst>
          </p:cNvPr>
          <p:cNvSpPr/>
          <p:nvPr/>
        </p:nvSpPr>
        <p:spPr>
          <a:xfrm>
            <a:off x="335360" y="2570802"/>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tx2"/>
                </a:solidFill>
                <a:latin typeface="Univers" panose="020B0503020202020204" pitchFamily="34" charset="0"/>
              </a:rPr>
              <a:t>Programme</a:t>
            </a:r>
            <a:r>
              <a:rPr lang="en-US" sz="1400" b="1" dirty="0">
                <a:solidFill>
                  <a:schemeClr val="tx2"/>
                </a:solidFill>
                <a:latin typeface="Univers" panose="020B0503020202020204" pitchFamily="34" charset="0"/>
              </a:rPr>
              <a:t> information</a:t>
            </a:r>
            <a:endParaRPr lang="en-SG" sz="1400" b="1" dirty="0">
              <a:solidFill>
                <a:schemeClr val="tx2"/>
              </a:solidFill>
              <a:latin typeface="Univers" panose="020B0503020202020204" pitchFamily="34" charset="0"/>
            </a:endParaRPr>
          </a:p>
        </p:txBody>
      </p:sp>
      <p:sp>
        <p:nvSpPr>
          <p:cNvPr id="11" name="Content Placeholder 27">
            <a:extLst>
              <a:ext uri="{FF2B5EF4-FFF2-40B4-BE49-F238E27FC236}">
                <a16:creationId xmlns:a16="http://schemas.microsoft.com/office/drawing/2014/main" id="{D9BF5087-6E21-873F-E7AF-E27A8802339F}"/>
              </a:ext>
            </a:extLst>
          </p:cNvPr>
          <p:cNvSpPr txBox="1">
            <a:spLocks/>
          </p:cNvSpPr>
          <p:nvPr/>
        </p:nvSpPr>
        <p:spPr>
          <a:xfrm>
            <a:off x="335360" y="2872919"/>
            <a:ext cx="5040000" cy="1226085"/>
          </a:xfrm>
          <a:prstGeom prst="rect">
            <a:avLst/>
          </a:prstGeom>
        </p:spPr>
        <p:txBody>
          <a:bodyPr>
            <a:no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Guidelines for project proposals:</a:t>
            </a:r>
          </a:p>
          <a:p>
            <a:pPr marL="400050" indent="-400050" algn="just">
              <a:buAutoNum type="romanLcPeriod"/>
            </a:pPr>
            <a:r>
              <a:rPr lang="en-US" sz="1300" dirty="0">
                <a:solidFill>
                  <a:schemeClr val="tx1"/>
                </a:solidFill>
                <a:latin typeface="Univers" panose="020B0503020202020204" pitchFamily="34" charset="0"/>
              </a:rPr>
              <a:t>ITEA4 is open to software innovation projects in various domains. </a:t>
            </a:r>
          </a:p>
          <a:p>
            <a:pPr marL="400050" indent="-400050" algn="just">
              <a:buAutoNum type="romanLcPeriod"/>
            </a:pPr>
            <a:r>
              <a:rPr lang="en-US" sz="1300" dirty="0">
                <a:solidFill>
                  <a:schemeClr val="tx1"/>
                </a:solidFill>
                <a:latin typeface="Univers" panose="020B0503020202020204" pitchFamily="34" charset="0"/>
              </a:rPr>
              <a:t>Projects should focus on R&amp;D / innovation, with intent to develop innovative products, processes, and services.</a:t>
            </a:r>
          </a:p>
        </p:txBody>
      </p:sp>
      <p:sp>
        <p:nvSpPr>
          <p:cNvPr id="12" name="Rectangle 11">
            <a:extLst>
              <a:ext uri="{FF2B5EF4-FFF2-40B4-BE49-F238E27FC236}">
                <a16:creationId xmlns:a16="http://schemas.microsoft.com/office/drawing/2014/main" id="{F1DDFECC-9BA8-5D0C-234E-906934A5B2B3}"/>
              </a:ext>
            </a:extLst>
          </p:cNvPr>
          <p:cNvSpPr/>
          <p:nvPr/>
        </p:nvSpPr>
        <p:spPr>
          <a:xfrm>
            <a:off x="6096000" y="5277260"/>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Website</a:t>
            </a:r>
            <a:endParaRPr lang="en-SG" sz="1400" b="1" dirty="0">
              <a:solidFill>
                <a:schemeClr val="tx2"/>
              </a:solidFill>
              <a:latin typeface="Univers" panose="020B0503020202020204" pitchFamily="34" charset="0"/>
            </a:endParaRPr>
          </a:p>
        </p:txBody>
      </p:sp>
      <p:sp>
        <p:nvSpPr>
          <p:cNvPr id="13" name="Content Placeholder 27">
            <a:extLst>
              <a:ext uri="{FF2B5EF4-FFF2-40B4-BE49-F238E27FC236}">
                <a16:creationId xmlns:a16="http://schemas.microsoft.com/office/drawing/2014/main" id="{D762F855-7979-C564-4490-3A30373D540A}"/>
              </a:ext>
            </a:extLst>
          </p:cNvPr>
          <p:cNvSpPr txBox="1">
            <a:spLocks/>
          </p:cNvSpPr>
          <p:nvPr/>
        </p:nvSpPr>
        <p:spPr>
          <a:xfrm>
            <a:off x="6096000" y="5579377"/>
            <a:ext cx="5040000" cy="823200"/>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For more information, please visit: </a:t>
            </a:r>
          </a:p>
          <a:p>
            <a:pPr algn="just"/>
            <a:r>
              <a:rPr lang="en-US" sz="1300" dirty="0">
                <a:latin typeface="Univers" panose="020B0503020202020204" pitchFamily="34" charset="0"/>
                <a:hlinkClick r:id="rId3"/>
              </a:rPr>
              <a:t>https://itea4.org/</a:t>
            </a:r>
            <a:r>
              <a:rPr lang="en-US" sz="1300" dirty="0">
                <a:latin typeface="Univers" panose="020B0503020202020204" pitchFamily="34" charset="0"/>
              </a:rPr>
              <a:t> </a:t>
            </a:r>
          </a:p>
        </p:txBody>
      </p:sp>
      <p:sp>
        <p:nvSpPr>
          <p:cNvPr id="14" name="Rectangle 13">
            <a:extLst>
              <a:ext uri="{FF2B5EF4-FFF2-40B4-BE49-F238E27FC236}">
                <a16:creationId xmlns:a16="http://schemas.microsoft.com/office/drawing/2014/main" id="{10A2CE74-CDCB-681C-0332-FF3DD2519EE9}"/>
              </a:ext>
            </a:extLst>
          </p:cNvPr>
          <p:cNvSpPr/>
          <p:nvPr/>
        </p:nvSpPr>
        <p:spPr>
          <a:xfrm>
            <a:off x="6096000" y="256490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Who can apply?</a:t>
            </a:r>
            <a:endParaRPr lang="en-SG" sz="1400" b="1" dirty="0">
              <a:solidFill>
                <a:schemeClr val="tx2"/>
              </a:solidFill>
              <a:latin typeface="Univers" panose="020B0503020202020204" pitchFamily="34" charset="0"/>
            </a:endParaRPr>
          </a:p>
        </p:txBody>
      </p:sp>
      <p:sp>
        <p:nvSpPr>
          <p:cNvPr id="15" name="Content Placeholder 27">
            <a:extLst>
              <a:ext uri="{FF2B5EF4-FFF2-40B4-BE49-F238E27FC236}">
                <a16:creationId xmlns:a16="http://schemas.microsoft.com/office/drawing/2014/main" id="{7528B3EF-962E-863A-3E05-5A26E6DEDB56}"/>
              </a:ext>
            </a:extLst>
          </p:cNvPr>
          <p:cNvSpPr txBox="1">
            <a:spLocks/>
          </p:cNvSpPr>
          <p:nvPr/>
        </p:nvSpPr>
        <p:spPr>
          <a:xfrm>
            <a:off x="6096000" y="2867021"/>
            <a:ext cx="5040000" cy="1057378"/>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The project consortium must involve at least two independent companies from the 35 participating countries.</a:t>
            </a:r>
          </a:p>
        </p:txBody>
      </p:sp>
      <p:sp>
        <p:nvSpPr>
          <p:cNvPr id="16" name="Rectangle 15">
            <a:extLst>
              <a:ext uri="{FF2B5EF4-FFF2-40B4-BE49-F238E27FC236}">
                <a16:creationId xmlns:a16="http://schemas.microsoft.com/office/drawing/2014/main" id="{36AEF322-41FE-32AD-9312-AD6A260F5C48}"/>
              </a:ext>
            </a:extLst>
          </p:cNvPr>
          <p:cNvSpPr/>
          <p:nvPr/>
        </p:nvSpPr>
        <p:spPr>
          <a:xfrm>
            <a:off x="6096000" y="400506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Application period</a:t>
            </a:r>
            <a:endParaRPr lang="en-SG" sz="1400" b="1" dirty="0">
              <a:solidFill>
                <a:schemeClr val="tx2"/>
              </a:solidFill>
              <a:latin typeface="Univers" panose="020B0503020202020204" pitchFamily="34" charset="0"/>
            </a:endParaRPr>
          </a:p>
        </p:txBody>
      </p:sp>
      <p:sp>
        <p:nvSpPr>
          <p:cNvPr id="17" name="Content Placeholder 27">
            <a:extLst>
              <a:ext uri="{FF2B5EF4-FFF2-40B4-BE49-F238E27FC236}">
                <a16:creationId xmlns:a16="http://schemas.microsoft.com/office/drawing/2014/main" id="{EA0BC649-ECB9-53A7-9EB3-3527A96A27A1}"/>
              </a:ext>
            </a:extLst>
          </p:cNvPr>
          <p:cNvSpPr txBox="1">
            <a:spLocks/>
          </p:cNvSpPr>
          <p:nvPr/>
        </p:nvSpPr>
        <p:spPr>
          <a:xfrm>
            <a:off x="6096000" y="4307181"/>
            <a:ext cx="5040000" cy="795473"/>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sz="1300" dirty="0">
                <a:solidFill>
                  <a:schemeClr val="tx1"/>
                </a:solidFill>
                <a:latin typeface="Univers" panose="020B0503020202020204" pitchFamily="34" charset="0"/>
              </a:rPr>
              <a:t>13 September 2022 – 15 November 2022</a:t>
            </a:r>
          </a:p>
        </p:txBody>
      </p:sp>
      <p:sp>
        <p:nvSpPr>
          <p:cNvPr id="18" name="Rectangle 17">
            <a:extLst>
              <a:ext uri="{FF2B5EF4-FFF2-40B4-BE49-F238E27FC236}">
                <a16:creationId xmlns:a16="http://schemas.microsoft.com/office/drawing/2014/main" id="{6F047498-EC8D-C7EE-24B7-E84B8C2AC232}"/>
              </a:ext>
            </a:extLst>
          </p:cNvPr>
          <p:cNvSpPr/>
          <p:nvPr/>
        </p:nvSpPr>
        <p:spPr>
          <a:xfrm>
            <a:off x="335360" y="400506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Benefits of participating</a:t>
            </a:r>
            <a:endParaRPr lang="en-SG" sz="1400" b="1" dirty="0">
              <a:solidFill>
                <a:schemeClr val="tx2"/>
              </a:solidFill>
              <a:latin typeface="Univers" panose="020B0503020202020204" pitchFamily="34" charset="0"/>
            </a:endParaRPr>
          </a:p>
        </p:txBody>
      </p:sp>
      <p:sp>
        <p:nvSpPr>
          <p:cNvPr id="19" name="Content Placeholder 27">
            <a:extLst>
              <a:ext uri="{FF2B5EF4-FFF2-40B4-BE49-F238E27FC236}">
                <a16:creationId xmlns:a16="http://schemas.microsoft.com/office/drawing/2014/main" id="{D8C17903-9CAA-9966-58F0-B32277DC0B2E}"/>
              </a:ext>
            </a:extLst>
          </p:cNvPr>
          <p:cNvSpPr txBox="1">
            <a:spLocks/>
          </p:cNvSpPr>
          <p:nvPr/>
        </p:nvSpPr>
        <p:spPr>
          <a:xfrm>
            <a:off x="335360" y="4307181"/>
            <a:ext cx="5040000" cy="1908199"/>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Opportunity to work with over 200 MNCs and corporates, and access partners across Europe such as government agencies, research institutes, SMEs and universities.</a:t>
            </a:r>
          </a:p>
          <a:p>
            <a:pPr marL="285750" indent="-285750" algn="just">
              <a:buFont typeface="Wingdings" panose="05000000000000000000" pitchFamily="2" charset="2"/>
              <a:buChar char="ü"/>
            </a:pPr>
            <a:endParaRPr lang="en-US" sz="1300" dirty="0">
              <a:solidFill>
                <a:schemeClr val="tx1"/>
              </a:solidFill>
              <a:latin typeface="Univers" panose="020B0503020202020204" pitchFamily="34" charset="0"/>
            </a:endParaRPr>
          </a:p>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Gain access to the innovative value chain of corporates such as Bosch, Philips, and Volvo etc.</a:t>
            </a:r>
          </a:p>
          <a:p>
            <a:pPr marL="285750" indent="-285750" algn="just">
              <a:buFont typeface="Wingdings" panose="05000000000000000000" pitchFamily="2" charset="2"/>
              <a:buChar char="ü"/>
            </a:pPr>
            <a:endParaRPr lang="en-US" sz="1300" dirty="0">
              <a:solidFill>
                <a:schemeClr val="tx1"/>
              </a:solidFill>
              <a:latin typeface="Univers" panose="020B0503020202020204" pitchFamily="34" charset="0"/>
            </a:endParaRPr>
          </a:p>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Tap on expert guidance for your project.</a:t>
            </a:r>
          </a:p>
        </p:txBody>
      </p:sp>
      <p:pic>
        <p:nvPicPr>
          <p:cNvPr id="20" name="Picture 19">
            <a:extLst>
              <a:ext uri="{FF2B5EF4-FFF2-40B4-BE49-F238E27FC236}">
                <a16:creationId xmlns:a16="http://schemas.microsoft.com/office/drawing/2014/main" id="{645465FA-560B-037A-C0AA-AADDB3D83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9216" y="956458"/>
            <a:ext cx="1608671" cy="392445"/>
          </a:xfrm>
          <a:prstGeom prst="rect">
            <a:avLst/>
          </a:prstGeom>
        </p:spPr>
      </p:pic>
    </p:spTree>
    <p:extLst>
      <p:ext uri="{BB962C8B-B14F-4D97-AF65-F5344CB8AC3E}">
        <p14:creationId xmlns:p14="http://schemas.microsoft.com/office/powerpoint/2010/main" val="392747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F3E76A-67AE-58FF-02C7-3E0DEB48087E}"/>
              </a:ext>
            </a:extLst>
          </p:cNvPr>
          <p:cNvSpPr>
            <a:spLocks noGrp="1"/>
          </p:cNvSpPr>
          <p:nvPr>
            <p:ph type="sldNum" sz="quarter" idx="4"/>
          </p:nvPr>
        </p:nvSpPr>
        <p:spPr/>
        <p:txBody>
          <a:bodyPr/>
          <a:lstStyle/>
          <a:p>
            <a:fld id="{DAE6BD08-8634-4431-9369-9DC07895A70E}" type="slidenum">
              <a:rPr lang="en-SG" smtClean="0"/>
              <a:pPr/>
              <a:t>11</a:t>
            </a:fld>
            <a:endParaRPr lang="en-SG"/>
          </a:p>
        </p:txBody>
      </p:sp>
      <p:sp>
        <p:nvSpPr>
          <p:cNvPr id="19" name="Title 15">
            <a:extLst>
              <a:ext uri="{FF2B5EF4-FFF2-40B4-BE49-F238E27FC236}">
                <a16:creationId xmlns:a16="http://schemas.microsoft.com/office/drawing/2014/main" id="{6D83727A-0879-9735-CD47-8436C8B53AD5}"/>
              </a:ext>
            </a:extLst>
          </p:cNvPr>
          <p:cNvSpPr txBox="1">
            <a:spLocks/>
          </p:cNvSpPr>
          <p:nvPr/>
        </p:nvSpPr>
        <p:spPr>
          <a:xfrm>
            <a:off x="352501" y="287979"/>
            <a:ext cx="10477670" cy="763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Eureka </a:t>
            </a:r>
            <a:r>
              <a:rPr lang="en-US" sz="3000" dirty="0" err="1"/>
              <a:t>Eurostars</a:t>
            </a:r>
            <a:endParaRPr lang="en-SG" sz="3000" dirty="0"/>
          </a:p>
        </p:txBody>
      </p:sp>
      <p:pic>
        <p:nvPicPr>
          <p:cNvPr id="20" name="Picture 19">
            <a:extLst>
              <a:ext uri="{FF2B5EF4-FFF2-40B4-BE49-F238E27FC236}">
                <a16:creationId xmlns:a16="http://schemas.microsoft.com/office/drawing/2014/main" id="{82E4B722-0912-91B9-75D6-3BE21E085F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2230" y="662448"/>
            <a:ext cx="2115120" cy="763261"/>
          </a:xfrm>
          <a:prstGeom prst="rect">
            <a:avLst/>
          </a:prstGeom>
        </p:spPr>
      </p:pic>
      <p:pic>
        <p:nvPicPr>
          <p:cNvPr id="21" name="Picture 20">
            <a:extLst>
              <a:ext uri="{FF2B5EF4-FFF2-40B4-BE49-F238E27FC236}">
                <a16:creationId xmlns:a16="http://schemas.microsoft.com/office/drawing/2014/main" id="{060E6348-7389-3613-DAEC-780441C3A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3459" y="732961"/>
            <a:ext cx="797613" cy="649836"/>
          </a:xfrm>
          <a:prstGeom prst="rect">
            <a:avLst/>
          </a:prstGeom>
        </p:spPr>
      </p:pic>
      <p:sp>
        <p:nvSpPr>
          <p:cNvPr id="22" name="Content Placeholder 26">
            <a:extLst>
              <a:ext uri="{FF2B5EF4-FFF2-40B4-BE49-F238E27FC236}">
                <a16:creationId xmlns:a16="http://schemas.microsoft.com/office/drawing/2014/main" id="{40BF3C82-7D93-5331-9DCE-0E4A7454901F}"/>
              </a:ext>
            </a:extLst>
          </p:cNvPr>
          <p:cNvSpPr txBox="1">
            <a:spLocks/>
          </p:cNvSpPr>
          <p:nvPr/>
        </p:nvSpPr>
        <p:spPr>
          <a:xfrm>
            <a:off x="335360" y="1124744"/>
            <a:ext cx="10511953" cy="404664"/>
          </a:xfrm>
          <a:prstGeom prst="rect">
            <a:avLst/>
          </a:prstGeom>
        </p:spPr>
        <p:txBody>
          <a:bodyPr/>
          <a:lstStyle>
            <a:lvl1pPr marL="0" indent="0" algn="l" defTabSz="914400" rtl="0" eaLnBrk="1" latinLnBrk="0" hangingPunct="1">
              <a:lnSpc>
                <a:spcPct val="90000"/>
              </a:lnSpc>
              <a:spcBef>
                <a:spcPts val="1000"/>
              </a:spcBef>
              <a:buClr>
                <a:srgbClr val="414042"/>
              </a:buClr>
              <a:buFont typeface="Arial" panose="020B0604020202020204" pitchFamily="34" charset="0"/>
              <a:buNone/>
              <a:defRPr sz="2800" kern="1200">
                <a:solidFill>
                  <a:srgbClr val="4D4D4D"/>
                </a:solidFill>
                <a:latin typeface="Univers" panose="020B05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14042"/>
              </a:buClr>
              <a:buFont typeface="Arial" panose="020B0604020202020204" pitchFamily="34" charset="0"/>
              <a:buChar char="•"/>
              <a:defRPr sz="2400" kern="1200">
                <a:solidFill>
                  <a:srgbClr val="4D4D4D"/>
                </a:solidFill>
                <a:latin typeface="Univers" panose="020B05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14042"/>
              </a:buClr>
              <a:buFont typeface="Arial" panose="020B0604020202020204" pitchFamily="34" charset="0"/>
              <a:buChar char="•"/>
              <a:defRPr sz="2000" kern="1200">
                <a:solidFill>
                  <a:srgbClr val="4D4D4D"/>
                </a:solidFill>
                <a:latin typeface="Univers" panose="020B05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14042"/>
              </a:buClr>
              <a:buFont typeface="Arial" panose="020B0604020202020204" pitchFamily="34" charset="0"/>
              <a:buChar char="•"/>
              <a:defRPr sz="1800" kern="1200">
                <a:solidFill>
                  <a:srgbClr val="4D4D4D"/>
                </a:solidFill>
                <a:latin typeface="Univers" panose="020B05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14042"/>
              </a:buClr>
              <a:buFont typeface="Arial" panose="020B0604020202020204" pitchFamily="34" charset="0"/>
              <a:buChar char="•"/>
              <a:defRPr sz="1600" kern="1200">
                <a:solidFill>
                  <a:srgbClr val="4D4D4D"/>
                </a:solidFill>
                <a:latin typeface="Univers"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7F7F7F"/>
                </a:solidFill>
              </a:rPr>
              <a:t>Supporting cross-border R&amp;D collaborations between companies from </a:t>
            </a:r>
            <a:r>
              <a:rPr lang="en-US" sz="1400" b="1">
                <a:solidFill>
                  <a:srgbClr val="7F7F7F"/>
                </a:solidFill>
              </a:rPr>
              <a:t>37 countries</a:t>
            </a:r>
            <a:endParaRPr lang="en-SG" sz="1400" b="1" dirty="0">
              <a:solidFill>
                <a:srgbClr val="7F7F7F"/>
              </a:solidFill>
            </a:endParaRPr>
          </a:p>
        </p:txBody>
      </p:sp>
      <p:sp>
        <p:nvSpPr>
          <p:cNvPr id="23" name="Content Placeholder 27">
            <a:extLst>
              <a:ext uri="{FF2B5EF4-FFF2-40B4-BE49-F238E27FC236}">
                <a16:creationId xmlns:a16="http://schemas.microsoft.com/office/drawing/2014/main" id="{D07C6077-65CD-78C5-F293-61E277F53F24}"/>
              </a:ext>
            </a:extLst>
          </p:cNvPr>
          <p:cNvSpPr txBox="1">
            <a:spLocks/>
          </p:cNvSpPr>
          <p:nvPr/>
        </p:nvSpPr>
        <p:spPr>
          <a:xfrm>
            <a:off x="335361" y="1844825"/>
            <a:ext cx="10800000" cy="677168"/>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Eurostars is the largest international funding </a:t>
            </a:r>
            <a:r>
              <a:rPr lang="en-US" sz="1300" dirty="0" err="1">
                <a:solidFill>
                  <a:schemeClr val="tx1"/>
                </a:solidFill>
                <a:latin typeface="Univers" panose="020B0503020202020204" pitchFamily="34" charset="0"/>
              </a:rPr>
              <a:t>programme</a:t>
            </a:r>
            <a:r>
              <a:rPr lang="en-US" sz="1300" dirty="0">
                <a:solidFill>
                  <a:schemeClr val="tx1"/>
                </a:solidFill>
                <a:latin typeface="Univers" panose="020B0503020202020204" pitchFamily="34" charset="0"/>
              </a:rPr>
              <a:t> which supports innovative SMEs wishing to collaborate on R&amp;D projects to create innovative products, processes or services for </a:t>
            </a:r>
            <a:r>
              <a:rPr lang="en-US" sz="1300" dirty="0" err="1">
                <a:solidFill>
                  <a:schemeClr val="tx1"/>
                </a:solidFill>
                <a:latin typeface="Univers" panose="020B0503020202020204" pitchFamily="34" charset="0"/>
              </a:rPr>
              <a:t>commercialisation</a:t>
            </a:r>
            <a:r>
              <a:rPr lang="en-US" sz="1300" dirty="0">
                <a:solidFill>
                  <a:schemeClr val="tx1"/>
                </a:solidFill>
                <a:latin typeface="Univers" panose="020B0503020202020204" pitchFamily="34" charset="0"/>
              </a:rPr>
              <a:t>.</a:t>
            </a:r>
          </a:p>
        </p:txBody>
      </p:sp>
      <p:sp>
        <p:nvSpPr>
          <p:cNvPr id="24" name="Rectangle 23">
            <a:extLst>
              <a:ext uri="{FF2B5EF4-FFF2-40B4-BE49-F238E27FC236}">
                <a16:creationId xmlns:a16="http://schemas.microsoft.com/office/drawing/2014/main" id="{493CEAB4-1D4B-8075-A532-D1C6B1F9BD11}"/>
              </a:ext>
            </a:extLst>
          </p:cNvPr>
          <p:cNvSpPr/>
          <p:nvPr/>
        </p:nvSpPr>
        <p:spPr>
          <a:xfrm>
            <a:off x="335360" y="1556824"/>
            <a:ext cx="10800000" cy="288000"/>
          </a:xfrm>
          <a:prstGeom prst="rect">
            <a:avLst/>
          </a:prstGeom>
          <a:solidFill>
            <a:srgbClr val="FCD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What is Eureka Eurostars?</a:t>
            </a:r>
            <a:endParaRPr lang="en-SG" sz="1400" b="1" dirty="0">
              <a:solidFill>
                <a:schemeClr val="tx2"/>
              </a:solidFill>
              <a:latin typeface="Univers" panose="020B0503020202020204" pitchFamily="34" charset="0"/>
            </a:endParaRPr>
          </a:p>
        </p:txBody>
      </p:sp>
      <p:sp>
        <p:nvSpPr>
          <p:cNvPr id="25" name="Rectangle 24">
            <a:extLst>
              <a:ext uri="{FF2B5EF4-FFF2-40B4-BE49-F238E27FC236}">
                <a16:creationId xmlns:a16="http://schemas.microsoft.com/office/drawing/2014/main" id="{3706FD3B-43E7-30F3-76AA-1A45AB921420}"/>
              </a:ext>
            </a:extLst>
          </p:cNvPr>
          <p:cNvSpPr/>
          <p:nvPr/>
        </p:nvSpPr>
        <p:spPr>
          <a:xfrm>
            <a:off x="335360" y="2570802"/>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tx2"/>
                </a:solidFill>
                <a:latin typeface="Univers" panose="020B0503020202020204" pitchFamily="34" charset="0"/>
              </a:rPr>
              <a:t>Programme</a:t>
            </a:r>
            <a:r>
              <a:rPr lang="en-US" sz="1400" b="1" dirty="0">
                <a:solidFill>
                  <a:schemeClr val="tx2"/>
                </a:solidFill>
                <a:latin typeface="Univers" panose="020B0503020202020204" pitchFamily="34" charset="0"/>
              </a:rPr>
              <a:t> information</a:t>
            </a:r>
            <a:endParaRPr lang="en-SG" sz="1400" b="1" dirty="0">
              <a:solidFill>
                <a:schemeClr val="tx2"/>
              </a:solidFill>
              <a:latin typeface="Univers" panose="020B0503020202020204" pitchFamily="34" charset="0"/>
            </a:endParaRPr>
          </a:p>
        </p:txBody>
      </p:sp>
      <p:sp>
        <p:nvSpPr>
          <p:cNvPr id="26" name="Content Placeholder 27">
            <a:extLst>
              <a:ext uri="{FF2B5EF4-FFF2-40B4-BE49-F238E27FC236}">
                <a16:creationId xmlns:a16="http://schemas.microsoft.com/office/drawing/2014/main" id="{A52C1F41-A802-3427-AC96-3C2E0F0E6238}"/>
              </a:ext>
            </a:extLst>
          </p:cNvPr>
          <p:cNvSpPr txBox="1">
            <a:spLocks/>
          </p:cNvSpPr>
          <p:nvPr/>
        </p:nvSpPr>
        <p:spPr>
          <a:xfrm>
            <a:off x="335360" y="2872919"/>
            <a:ext cx="5040000" cy="1226085"/>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Guidelines for project proposals:</a:t>
            </a:r>
          </a:p>
          <a:p>
            <a:pPr marL="400050" indent="-400050" algn="just">
              <a:buAutoNum type="romanLcPeriod"/>
            </a:pPr>
            <a:r>
              <a:rPr lang="en-US" sz="1300" dirty="0">
                <a:solidFill>
                  <a:schemeClr val="tx1"/>
                </a:solidFill>
                <a:latin typeface="Univers" panose="020B0503020202020204" pitchFamily="34" charset="0"/>
              </a:rPr>
              <a:t>Eurostars is open to projects from all sectors. </a:t>
            </a:r>
          </a:p>
          <a:p>
            <a:pPr marL="400050" indent="-400050" algn="just">
              <a:buAutoNum type="romanLcPeriod"/>
            </a:pPr>
            <a:r>
              <a:rPr lang="en-US" sz="1300" dirty="0">
                <a:solidFill>
                  <a:schemeClr val="tx1"/>
                </a:solidFill>
                <a:latin typeface="Univers" panose="020B0503020202020204" pitchFamily="34" charset="0"/>
              </a:rPr>
              <a:t>Projects should focus on R&amp;D and innovation, with the intent to develop innovative products, processes, and services.</a:t>
            </a:r>
          </a:p>
        </p:txBody>
      </p:sp>
      <p:sp>
        <p:nvSpPr>
          <p:cNvPr id="27" name="Rectangle 26">
            <a:extLst>
              <a:ext uri="{FF2B5EF4-FFF2-40B4-BE49-F238E27FC236}">
                <a16:creationId xmlns:a16="http://schemas.microsoft.com/office/drawing/2014/main" id="{8F400F70-205D-AA6B-DBDA-AF2D06C14A08}"/>
              </a:ext>
            </a:extLst>
          </p:cNvPr>
          <p:cNvSpPr/>
          <p:nvPr/>
        </p:nvSpPr>
        <p:spPr>
          <a:xfrm>
            <a:off x="6096000" y="5277260"/>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Website</a:t>
            </a:r>
            <a:endParaRPr lang="en-SG" sz="1400" b="1" dirty="0">
              <a:solidFill>
                <a:schemeClr val="tx2"/>
              </a:solidFill>
              <a:latin typeface="Univers" panose="020B0503020202020204" pitchFamily="34" charset="0"/>
            </a:endParaRPr>
          </a:p>
        </p:txBody>
      </p:sp>
      <p:sp>
        <p:nvSpPr>
          <p:cNvPr id="28" name="Content Placeholder 27">
            <a:extLst>
              <a:ext uri="{FF2B5EF4-FFF2-40B4-BE49-F238E27FC236}">
                <a16:creationId xmlns:a16="http://schemas.microsoft.com/office/drawing/2014/main" id="{EEDD80D0-2222-8B01-8602-C59B38E466E8}"/>
              </a:ext>
            </a:extLst>
          </p:cNvPr>
          <p:cNvSpPr txBox="1">
            <a:spLocks/>
          </p:cNvSpPr>
          <p:nvPr/>
        </p:nvSpPr>
        <p:spPr>
          <a:xfrm>
            <a:off x="6096000" y="5579377"/>
            <a:ext cx="5040000" cy="622455"/>
          </a:xfrm>
          <a:prstGeom prst="rect">
            <a:avLst/>
          </a:prstGeom>
        </p:spPr>
        <p:txBody>
          <a:bodyPr>
            <a:normAutofit fontScale="92500"/>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dirty="0">
                <a:solidFill>
                  <a:schemeClr val="tx1"/>
                </a:solidFill>
                <a:latin typeface="Univers" panose="020B0503020202020204" pitchFamily="34" charset="0"/>
              </a:rPr>
              <a:t>For more information, please visit:</a:t>
            </a:r>
          </a:p>
          <a:p>
            <a:pPr algn="just"/>
            <a:r>
              <a:rPr lang="en-US" sz="1400" dirty="0">
                <a:latin typeface="Univers" panose="020B0503020202020204" pitchFamily="34" charset="0"/>
                <a:hlinkClick r:id="rId4"/>
              </a:rPr>
              <a:t>https://www.eurekanetwork.org/countries/germany/eurostars/</a:t>
            </a:r>
            <a:r>
              <a:rPr lang="en-US" sz="1400" dirty="0">
                <a:latin typeface="Univers" panose="020B0503020202020204" pitchFamily="34" charset="0"/>
              </a:rPr>
              <a:t> </a:t>
            </a:r>
          </a:p>
        </p:txBody>
      </p:sp>
      <p:sp>
        <p:nvSpPr>
          <p:cNvPr id="29" name="Rectangle 28">
            <a:extLst>
              <a:ext uri="{FF2B5EF4-FFF2-40B4-BE49-F238E27FC236}">
                <a16:creationId xmlns:a16="http://schemas.microsoft.com/office/drawing/2014/main" id="{1DEEB486-3ABA-D053-4DA2-F3446351A335}"/>
              </a:ext>
            </a:extLst>
          </p:cNvPr>
          <p:cNvSpPr/>
          <p:nvPr/>
        </p:nvSpPr>
        <p:spPr>
          <a:xfrm>
            <a:off x="6096000" y="256490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Who can apply?</a:t>
            </a:r>
            <a:endParaRPr lang="en-SG" sz="1400" b="1" dirty="0">
              <a:solidFill>
                <a:schemeClr val="tx2"/>
              </a:solidFill>
              <a:latin typeface="Univers" panose="020B0503020202020204" pitchFamily="34" charset="0"/>
            </a:endParaRPr>
          </a:p>
        </p:txBody>
      </p:sp>
      <p:sp>
        <p:nvSpPr>
          <p:cNvPr id="30" name="Content Placeholder 27">
            <a:extLst>
              <a:ext uri="{FF2B5EF4-FFF2-40B4-BE49-F238E27FC236}">
                <a16:creationId xmlns:a16="http://schemas.microsoft.com/office/drawing/2014/main" id="{21830763-DE8A-6F8A-F37B-6D236937EE4F}"/>
              </a:ext>
            </a:extLst>
          </p:cNvPr>
          <p:cNvSpPr txBox="1">
            <a:spLocks/>
          </p:cNvSpPr>
          <p:nvPr/>
        </p:nvSpPr>
        <p:spPr>
          <a:xfrm>
            <a:off x="6096000" y="2867021"/>
            <a:ext cx="5040000" cy="1057378"/>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300" dirty="0">
                <a:solidFill>
                  <a:schemeClr val="tx1"/>
                </a:solidFill>
                <a:latin typeface="Univers" panose="020B0503020202020204" pitchFamily="34" charset="0"/>
              </a:rPr>
              <a:t>Innovative SMEs and project partners (large companies, universities, research institutions and other types of </a:t>
            </a:r>
            <a:r>
              <a:rPr lang="en-US" sz="1300" dirty="0" err="1">
                <a:solidFill>
                  <a:schemeClr val="tx1"/>
                </a:solidFill>
                <a:latin typeface="Univers" panose="020B0503020202020204" pitchFamily="34" charset="0"/>
              </a:rPr>
              <a:t>organisations</a:t>
            </a:r>
            <a:r>
              <a:rPr lang="en-US" sz="1300" dirty="0">
                <a:solidFill>
                  <a:schemeClr val="tx1"/>
                </a:solidFill>
                <a:latin typeface="Univers" panose="020B0503020202020204" pitchFamily="34" charset="0"/>
              </a:rPr>
              <a:t>) from the 37 participating countries.</a:t>
            </a:r>
          </a:p>
        </p:txBody>
      </p:sp>
      <p:sp>
        <p:nvSpPr>
          <p:cNvPr id="31" name="Rectangle 30">
            <a:extLst>
              <a:ext uri="{FF2B5EF4-FFF2-40B4-BE49-F238E27FC236}">
                <a16:creationId xmlns:a16="http://schemas.microsoft.com/office/drawing/2014/main" id="{B4BE483C-CA73-5021-656B-BE5AA8146291}"/>
              </a:ext>
            </a:extLst>
          </p:cNvPr>
          <p:cNvSpPr/>
          <p:nvPr/>
        </p:nvSpPr>
        <p:spPr>
          <a:xfrm>
            <a:off x="6096000" y="400506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Application period</a:t>
            </a:r>
            <a:endParaRPr lang="en-SG" sz="1400" b="1" dirty="0">
              <a:solidFill>
                <a:schemeClr val="tx2"/>
              </a:solidFill>
              <a:latin typeface="Univers" panose="020B0503020202020204" pitchFamily="34" charset="0"/>
            </a:endParaRPr>
          </a:p>
        </p:txBody>
      </p:sp>
      <p:sp>
        <p:nvSpPr>
          <p:cNvPr id="32" name="Content Placeholder 27">
            <a:extLst>
              <a:ext uri="{FF2B5EF4-FFF2-40B4-BE49-F238E27FC236}">
                <a16:creationId xmlns:a16="http://schemas.microsoft.com/office/drawing/2014/main" id="{1BC3C97E-A0B0-0545-A438-5891D0B4A219}"/>
              </a:ext>
            </a:extLst>
          </p:cNvPr>
          <p:cNvSpPr txBox="1">
            <a:spLocks/>
          </p:cNvSpPr>
          <p:nvPr/>
        </p:nvSpPr>
        <p:spPr>
          <a:xfrm>
            <a:off x="6096000" y="4307181"/>
            <a:ext cx="5040000" cy="795473"/>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sz="1300" dirty="0">
                <a:solidFill>
                  <a:schemeClr val="tx1"/>
                </a:solidFill>
                <a:latin typeface="Univers" panose="020B0503020202020204" pitchFamily="34" charset="0"/>
              </a:rPr>
              <a:t>Two call for proposals each year:</a:t>
            </a:r>
          </a:p>
          <a:p>
            <a:pPr marL="285750" indent="-285750" algn="just">
              <a:lnSpc>
                <a:spcPct val="120000"/>
              </a:lnSpc>
              <a:buFont typeface="Arial" panose="020B0604020202020204" pitchFamily="34" charset="0"/>
              <a:buChar char="•"/>
            </a:pPr>
            <a:r>
              <a:rPr lang="en-US" sz="1300" dirty="0">
                <a:solidFill>
                  <a:schemeClr val="tx1"/>
                </a:solidFill>
                <a:latin typeface="Univers" panose="020B0503020202020204" pitchFamily="34" charset="0"/>
              </a:rPr>
              <a:t>Call 1: January – March</a:t>
            </a:r>
          </a:p>
          <a:p>
            <a:pPr marL="285750" indent="-285750" algn="just">
              <a:lnSpc>
                <a:spcPct val="120000"/>
              </a:lnSpc>
              <a:buFont typeface="Arial" panose="020B0604020202020204" pitchFamily="34" charset="0"/>
              <a:buChar char="•"/>
            </a:pPr>
            <a:r>
              <a:rPr lang="en-US" sz="1300" dirty="0">
                <a:solidFill>
                  <a:schemeClr val="tx1"/>
                </a:solidFill>
                <a:latin typeface="Univers" panose="020B0503020202020204" pitchFamily="34" charset="0"/>
              </a:rPr>
              <a:t>Call 2: July – September</a:t>
            </a:r>
          </a:p>
        </p:txBody>
      </p:sp>
      <p:sp>
        <p:nvSpPr>
          <p:cNvPr id="33" name="Rectangle 32">
            <a:extLst>
              <a:ext uri="{FF2B5EF4-FFF2-40B4-BE49-F238E27FC236}">
                <a16:creationId xmlns:a16="http://schemas.microsoft.com/office/drawing/2014/main" id="{F8D7E2F6-E219-6581-FE91-346BDC967D10}"/>
              </a:ext>
            </a:extLst>
          </p:cNvPr>
          <p:cNvSpPr/>
          <p:nvPr/>
        </p:nvSpPr>
        <p:spPr>
          <a:xfrm>
            <a:off x="335360" y="4005064"/>
            <a:ext cx="5040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2"/>
                </a:solidFill>
                <a:latin typeface="Univers" panose="020B0503020202020204" pitchFamily="34" charset="0"/>
              </a:rPr>
              <a:t>Benefits of participating</a:t>
            </a:r>
            <a:endParaRPr lang="en-SG" sz="1400" b="1" dirty="0">
              <a:solidFill>
                <a:schemeClr val="tx2"/>
              </a:solidFill>
              <a:latin typeface="Univers" panose="020B0503020202020204" pitchFamily="34" charset="0"/>
            </a:endParaRPr>
          </a:p>
        </p:txBody>
      </p:sp>
      <p:sp>
        <p:nvSpPr>
          <p:cNvPr id="34" name="Content Placeholder 27">
            <a:extLst>
              <a:ext uri="{FF2B5EF4-FFF2-40B4-BE49-F238E27FC236}">
                <a16:creationId xmlns:a16="http://schemas.microsoft.com/office/drawing/2014/main" id="{0305BE1C-E5FE-2C97-DDCF-AC483ECF5DA7}"/>
              </a:ext>
            </a:extLst>
          </p:cNvPr>
          <p:cNvSpPr txBox="1">
            <a:spLocks/>
          </p:cNvSpPr>
          <p:nvPr/>
        </p:nvSpPr>
        <p:spPr>
          <a:xfrm>
            <a:off x="335360" y="4307180"/>
            <a:ext cx="5040000" cy="2218163"/>
          </a:xfrm>
          <a:prstGeom prst="rect">
            <a:avLst/>
          </a:prstGeom>
        </p:spPr>
        <p:txBody>
          <a:bodyPr>
            <a:normAutofit/>
          </a:bodyPr>
          <a:lstStyle>
            <a:defPPr>
              <a:defRPr lang="en-US"/>
            </a:defPPr>
            <a:lvl1pPr marL="0" algn="r" defTabSz="914400" rtl="0" eaLnBrk="1" latinLnBrk="0" hangingPunct="1">
              <a:defRPr sz="900" kern="1200">
                <a:solidFill>
                  <a:srgbClr val="7F7F7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Gain access to public funding.</a:t>
            </a:r>
          </a:p>
          <a:p>
            <a:pPr marL="285750" indent="-285750" algn="just">
              <a:buFont typeface="Wingdings" panose="05000000000000000000" pitchFamily="2" charset="2"/>
              <a:buChar char="ü"/>
            </a:pPr>
            <a:endParaRPr lang="en-US" sz="1300" dirty="0">
              <a:solidFill>
                <a:schemeClr val="tx1"/>
              </a:solidFill>
              <a:latin typeface="Univers" panose="020B0503020202020204" pitchFamily="34" charset="0"/>
            </a:endParaRPr>
          </a:p>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Join an ever-growing international network of SMEs, universities and research </a:t>
            </a:r>
            <a:r>
              <a:rPr lang="en-US" sz="1300" dirty="0" err="1">
                <a:solidFill>
                  <a:schemeClr val="tx1"/>
                </a:solidFill>
                <a:latin typeface="Univers" panose="020B0503020202020204" pitchFamily="34" charset="0"/>
              </a:rPr>
              <a:t>centres</a:t>
            </a:r>
            <a:r>
              <a:rPr lang="en-US" sz="1300" dirty="0">
                <a:solidFill>
                  <a:schemeClr val="tx1"/>
                </a:solidFill>
                <a:latin typeface="Univers" panose="020B0503020202020204" pitchFamily="34" charset="0"/>
              </a:rPr>
              <a:t>, and expert support.</a:t>
            </a:r>
          </a:p>
          <a:p>
            <a:pPr marL="285750" indent="-285750" algn="just">
              <a:buFont typeface="Wingdings" panose="05000000000000000000" pitchFamily="2" charset="2"/>
              <a:buChar char="ü"/>
            </a:pPr>
            <a:endParaRPr lang="en-US" sz="1300" dirty="0">
              <a:solidFill>
                <a:schemeClr val="tx1"/>
              </a:solidFill>
              <a:latin typeface="Univers" panose="020B0503020202020204" pitchFamily="34" charset="0"/>
            </a:endParaRPr>
          </a:p>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Collaborate on innovative and market-driven R&amp;D projects with like-minded international partners.</a:t>
            </a:r>
          </a:p>
          <a:p>
            <a:pPr algn="just"/>
            <a:endParaRPr lang="en-US" sz="1300" dirty="0">
              <a:solidFill>
                <a:schemeClr val="tx1"/>
              </a:solidFill>
              <a:latin typeface="Univers" panose="020B0503020202020204" pitchFamily="34" charset="0"/>
            </a:endParaRPr>
          </a:p>
          <a:p>
            <a:pPr marL="285750" indent="-285750" algn="just">
              <a:buFont typeface="Wingdings" panose="05000000000000000000" pitchFamily="2" charset="2"/>
              <a:buChar char="ü"/>
            </a:pPr>
            <a:r>
              <a:rPr lang="en-US" sz="1300" dirty="0">
                <a:solidFill>
                  <a:schemeClr val="tx1"/>
                </a:solidFill>
                <a:latin typeface="Univers" panose="020B0503020202020204" pitchFamily="34" charset="0"/>
              </a:rPr>
              <a:t>Acquire feedback on technical and commercial viability from multiple expert evaluation.</a:t>
            </a:r>
          </a:p>
        </p:txBody>
      </p:sp>
    </p:spTree>
    <p:extLst>
      <p:ext uri="{BB962C8B-B14F-4D97-AF65-F5344CB8AC3E}">
        <p14:creationId xmlns:p14="http://schemas.microsoft.com/office/powerpoint/2010/main" val="120929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37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0BE05B-A36F-F018-535F-057A8710AD33}"/>
              </a:ext>
            </a:extLst>
          </p:cNvPr>
          <p:cNvSpPr>
            <a:spLocks noGrp="1"/>
          </p:cNvSpPr>
          <p:nvPr>
            <p:ph type="body" sz="quarter" idx="10"/>
          </p:nvPr>
        </p:nvSpPr>
        <p:spPr/>
        <p:txBody>
          <a:bodyPr/>
          <a:lstStyle/>
          <a:p>
            <a:endParaRPr lang="en-BE"/>
          </a:p>
        </p:txBody>
      </p:sp>
      <p:sp>
        <p:nvSpPr>
          <p:cNvPr id="3" name="Text Placeholder 2">
            <a:extLst>
              <a:ext uri="{FF2B5EF4-FFF2-40B4-BE49-F238E27FC236}">
                <a16:creationId xmlns:a16="http://schemas.microsoft.com/office/drawing/2014/main" id="{2A8F7F90-4452-B3FE-FF65-62DF867995A4}"/>
              </a:ext>
            </a:extLst>
          </p:cNvPr>
          <p:cNvSpPr>
            <a:spLocks noGrp="1"/>
          </p:cNvSpPr>
          <p:nvPr>
            <p:ph type="body" sz="quarter" idx="12"/>
          </p:nvPr>
        </p:nvSpPr>
        <p:spPr/>
        <p:txBody>
          <a:bodyPr/>
          <a:lstStyle/>
          <a:p>
            <a:endParaRPr lang="en-BE"/>
          </a:p>
        </p:txBody>
      </p:sp>
      <p:sp>
        <p:nvSpPr>
          <p:cNvPr id="4" name="Title 3">
            <a:extLst>
              <a:ext uri="{FF2B5EF4-FFF2-40B4-BE49-F238E27FC236}">
                <a16:creationId xmlns:a16="http://schemas.microsoft.com/office/drawing/2014/main" id="{2D74A728-6E4D-F360-9984-52956702112F}"/>
              </a:ext>
            </a:extLst>
          </p:cNvPr>
          <p:cNvSpPr>
            <a:spLocks noGrp="1"/>
          </p:cNvSpPr>
          <p:nvPr>
            <p:ph type="ctrTitle"/>
          </p:nvPr>
        </p:nvSpPr>
        <p:spPr/>
        <p:txBody>
          <a:bodyPr/>
          <a:lstStyle/>
          <a:p>
            <a:endParaRPr lang="en-BE"/>
          </a:p>
        </p:txBody>
      </p:sp>
    </p:spTree>
    <p:extLst>
      <p:ext uri="{BB962C8B-B14F-4D97-AF65-F5344CB8AC3E}">
        <p14:creationId xmlns:p14="http://schemas.microsoft.com/office/powerpoint/2010/main" val="24602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84C9-4CDB-D59D-EC67-0DFD32EF5836}"/>
              </a:ext>
            </a:extLst>
          </p:cNvPr>
          <p:cNvSpPr>
            <a:spLocks noGrp="1"/>
          </p:cNvSpPr>
          <p:nvPr>
            <p:ph type="title"/>
          </p:nvPr>
        </p:nvSpPr>
        <p:spPr>
          <a:xfrm>
            <a:off x="480592" y="365125"/>
            <a:ext cx="11232032" cy="643005"/>
          </a:xfrm>
        </p:spPr>
        <p:txBody>
          <a:bodyPr>
            <a:normAutofit/>
          </a:bodyPr>
          <a:lstStyle/>
          <a:p>
            <a:r>
              <a:rPr lang="en-US" sz="3000" dirty="0"/>
              <a:t>Singapore’s Startup Ecosystem </a:t>
            </a:r>
            <a:endParaRPr lang="en-SG" sz="3000" dirty="0"/>
          </a:p>
        </p:txBody>
      </p:sp>
      <p:sp>
        <p:nvSpPr>
          <p:cNvPr id="5" name="Rectangle 4">
            <a:extLst>
              <a:ext uri="{FF2B5EF4-FFF2-40B4-BE49-F238E27FC236}">
                <a16:creationId xmlns:a16="http://schemas.microsoft.com/office/drawing/2014/main" id="{78CC4118-89C6-E03D-C7B0-C318DCCE3A09}"/>
              </a:ext>
            </a:extLst>
          </p:cNvPr>
          <p:cNvSpPr/>
          <p:nvPr/>
        </p:nvSpPr>
        <p:spPr>
          <a:xfrm>
            <a:off x="8491541" y="975031"/>
            <a:ext cx="3624072" cy="934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pic>
        <p:nvPicPr>
          <p:cNvPr id="6" name="Picture 5" descr="A picture containing tree, sky, light&#10;&#10;Description automatically generated">
            <a:extLst>
              <a:ext uri="{FF2B5EF4-FFF2-40B4-BE49-F238E27FC236}">
                <a16:creationId xmlns:a16="http://schemas.microsoft.com/office/drawing/2014/main" id="{0AADA94D-B150-E6BA-414A-96DF92520BA0}"/>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30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708329" y="1623335"/>
            <a:ext cx="8841512" cy="4663897"/>
          </a:xfrm>
          <a:prstGeom prst="rect">
            <a:avLst/>
          </a:prstGeom>
        </p:spPr>
      </p:pic>
      <p:sp>
        <p:nvSpPr>
          <p:cNvPr id="7" name="Rectangle 6">
            <a:extLst>
              <a:ext uri="{FF2B5EF4-FFF2-40B4-BE49-F238E27FC236}">
                <a16:creationId xmlns:a16="http://schemas.microsoft.com/office/drawing/2014/main" id="{74C19E02-B91C-4FE6-8691-FB98969BF058}"/>
              </a:ext>
            </a:extLst>
          </p:cNvPr>
          <p:cNvSpPr/>
          <p:nvPr/>
        </p:nvSpPr>
        <p:spPr>
          <a:xfrm>
            <a:off x="-1" y="1582442"/>
            <a:ext cx="3588207" cy="727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sp>
        <p:nvSpPr>
          <p:cNvPr id="8" name="Rectangle 7">
            <a:extLst>
              <a:ext uri="{FF2B5EF4-FFF2-40B4-BE49-F238E27FC236}">
                <a16:creationId xmlns:a16="http://schemas.microsoft.com/office/drawing/2014/main" id="{18032458-6674-7E9B-40C8-C3CCFFACBF14}"/>
              </a:ext>
            </a:extLst>
          </p:cNvPr>
          <p:cNvSpPr/>
          <p:nvPr/>
        </p:nvSpPr>
        <p:spPr>
          <a:xfrm>
            <a:off x="-146711" y="1612254"/>
            <a:ext cx="3914726" cy="687432"/>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20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&gt;30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IHLs &amp; Research Institutions</a:t>
            </a:r>
          </a:p>
        </p:txBody>
      </p:sp>
      <p:sp>
        <p:nvSpPr>
          <p:cNvPr id="9" name="Rectangle 8">
            <a:extLst>
              <a:ext uri="{FF2B5EF4-FFF2-40B4-BE49-F238E27FC236}">
                <a16:creationId xmlns:a16="http://schemas.microsoft.com/office/drawing/2014/main" id="{8C328056-8E12-7C06-6B75-81C4C90F16BB}"/>
              </a:ext>
            </a:extLst>
          </p:cNvPr>
          <p:cNvSpPr/>
          <p:nvPr/>
        </p:nvSpPr>
        <p:spPr>
          <a:xfrm>
            <a:off x="7146" y="3502843"/>
            <a:ext cx="3687317" cy="41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sp>
        <p:nvSpPr>
          <p:cNvPr id="10" name="Rectangle 9">
            <a:extLst>
              <a:ext uri="{FF2B5EF4-FFF2-40B4-BE49-F238E27FC236}">
                <a16:creationId xmlns:a16="http://schemas.microsoft.com/office/drawing/2014/main" id="{E906DC17-B650-879B-A803-E3FF9EDF5D35}"/>
              </a:ext>
            </a:extLst>
          </p:cNvPr>
          <p:cNvSpPr/>
          <p:nvPr/>
        </p:nvSpPr>
        <p:spPr>
          <a:xfrm>
            <a:off x="-163818" y="3568390"/>
            <a:ext cx="3992247" cy="379656"/>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Innovation-Ready Corporates</a:t>
            </a:r>
          </a:p>
        </p:txBody>
      </p:sp>
      <p:sp>
        <p:nvSpPr>
          <p:cNvPr id="11" name="Rectangle 10">
            <a:extLst>
              <a:ext uri="{FF2B5EF4-FFF2-40B4-BE49-F238E27FC236}">
                <a16:creationId xmlns:a16="http://schemas.microsoft.com/office/drawing/2014/main" id="{E4D69813-506A-489F-65D7-11C5DC571269}"/>
              </a:ext>
            </a:extLst>
          </p:cNvPr>
          <p:cNvSpPr/>
          <p:nvPr/>
        </p:nvSpPr>
        <p:spPr>
          <a:xfrm>
            <a:off x="-1" y="4894278"/>
            <a:ext cx="3624073" cy="510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sp>
        <p:nvSpPr>
          <p:cNvPr id="12" name="Rectangle 11">
            <a:extLst>
              <a:ext uri="{FF2B5EF4-FFF2-40B4-BE49-F238E27FC236}">
                <a16:creationId xmlns:a16="http://schemas.microsoft.com/office/drawing/2014/main" id="{F0634385-5014-219F-2C71-0FBE7EAFB1C5}"/>
              </a:ext>
            </a:extLst>
          </p:cNvPr>
          <p:cNvSpPr/>
          <p:nvPr/>
        </p:nvSpPr>
        <p:spPr>
          <a:xfrm>
            <a:off x="-1" y="4972419"/>
            <a:ext cx="3588207" cy="37965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Co-Working Spaces</a:t>
            </a:r>
          </a:p>
        </p:txBody>
      </p:sp>
      <p:sp>
        <p:nvSpPr>
          <p:cNvPr id="13" name="Rectangle 12">
            <a:extLst>
              <a:ext uri="{FF2B5EF4-FFF2-40B4-BE49-F238E27FC236}">
                <a16:creationId xmlns:a16="http://schemas.microsoft.com/office/drawing/2014/main" id="{4D0E0463-1EC3-D03E-CBA9-4F89F21E0AF2}"/>
              </a:ext>
            </a:extLst>
          </p:cNvPr>
          <p:cNvSpPr/>
          <p:nvPr/>
        </p:nvSpPr>
        <p:spPr>
          <a:xfrm>
            <a:off x="8643310" y="1037600"/>
            <a:ext cx="3493264" cy="687432"/>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20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&gt;220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Venture Capital Investors</a:t>
            </a:r>
          </a:p>
        </p:txBody>
      </p:sp>
      <p:sp>
        <p:nvSpPr>
          <p:cNvPr id="14" name="Rectangle 13">
            <a:extLst>
              <a:ext uri="{FF2B5EF4-FFF2-40B4-BE49-F238E27FC236}">
                <a16:creationId xmlns:a16="http://schemas.microsoft.com/office/drawing/2014/main" id="{4DE9F340-9147-88E1-3EAF-A2BEF6C2D723}"/>
              </a:ext>
            </a:extLst>
          </p:cNvPr>
          <p:cNvSpPr/>
          <p:nvPr/>
        </p:nvSpPr>
        <p:spPr>
          <a:xfrm>
            <a:off x="8491539" y="3175708"/>
            <a:ext cx="3624073" cy="41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sp>
        <p:nvSpPr>
          <p:cNvPr id="15" name="Rectangle 14">
            <a:extLst>
              <a:ext uri="{FF2B5EF4-FFF2-40B4-BE49-F238E27FC236}">
                <a16:creationId xmlns:a16="http://schemas.microsoft.com/office/drawing/2014/main" id="{307C802E-B017-64B3-CB3F-B4795C4E3998}"/>
              </a:ext>
            </a:extLst>
          </p:cNvPr>
          <p:cNvSpPr/>
          <p:nvPr/>
        </p:nvSpPr>
        <p:spPr>
          <a:xfrm>
            <a:off x="8931356" y="3253848"/>
            <a:ext cx="2881174" cy="369332"/>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err="1">
                <a:ln>
                  <a:noFill/>
                </a:ln>
                <a:solidFill>
                  <a:srgbClr val="FF0000"/>
                </a:solidFill>
                <a:effectLst/>
                <a:uLnTx/>
                <a:uFillTx/>
                <a:latin typeface="Univers" panose="020B0503020202020204" pitchFamily="34" charset="0"/>
                <a:ea typeface="+mn-ea"/>
                <a:cs typeface="Arial"/>
                <a:sym typeface="Reem Kufi"/>
              </a:rPr>
              <a:t>Startup</a:t>
            </a: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 Communities</a:t>
            </a:r>
          </a:p>
        </p:txBody>
      </p:sp>
      <p:sp>
        <p:nvSpPr>
          <p:cNvPr id="17" name="Rectangle 16">
            <a:extLst>
              <a:ext uri="{FF2B5EF4-FFF2-40B4-BE49-F238E27FC236}">
                <a16:creationId xmlns:a16="http://schemas.microsoft.com/office/drawing/2014/main" id="{F131EFB5-DECC-0E85-2130-848640FEFF8C}"/>
              </a:ext>
            </a:extLst>
          </p:cNvPr>
          <p:cNvSpPr/>
          <p:nvPr/>
        </p:nvSpPr>
        <p:spPr>
          <a:xfrm>
            <a:off x="8490719" y="1673492"/>
            <a:ext cx="2731065" cy="23589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SG" sz="900" b="0" i="0" u="none" strike="noStrike" kern="0" cap="none" spc="0" normalizeH="0" baseline="0" noProof="0" dirty="0">
                <a:ln>
                  <a:noFill/>
                </a:ln>
                <a:solidFill>
                  <a:srgbClr val="2F2F2F">
                    <a:lumMod val="90000"/>
                    <a:lumOff val="10000"/>
                  </a:srgbClr>
                </a:solidFill>
                <a:effectLst/>
                <a:uLnTx/>
                <a:uFillTx/>
                <a:latin typeface="Univers" panose="020B0503020202020204" pitchFamily="34" charset="0"/>
                <a:ea typeface="+mn-ea"/>
                <a:cs typeface="Arial"/>
                <a:sym typeface="Reem Kufi"/>
              </a:rPr>
              <a:t>(Pitchbook, 2020)</a:t>
            </a:r>
            <a:endParaRPr kumimoji="0" lang="en-US" sz="100" b="0" i="0" u="none" strike="noStrike" kern="0" cap="none" spc="0" normalizeH="0" baseline="0" noProof="0" dirty="0">
              <a:ln>
                <a:noFill/>
              </a:ln>
              <a:solidFill>
                <a:srgbClr val="2F2F2F">
                  <a:lumMod val="90000"/>
                  <a:lumOff val="10000"/>
                </a:srgbClr>
              </a:solidFill>
              <a:effectLst/>
              <a:uLnTx/>
              <a:uFillTx/>
              <a:latin typeface="Univers" panose="020B0503020202020204" pitchFamily="34" charset="0"/>
              <a:ea typeface="+mn-ea"/>
              <a:cs typeface="Arial"/>
              <a:sym typeface="Arial"/>
            </a:endParaRPr>
          </a:p>
        </p:txBody>
      </p:sp>
      <p:sp>
        <p:nvSpPr>
          <p:cNvPr id="18" name="Rectangle 17">
            <a:extLst>
              <a:ext uri="{FF2B5EF4-FFF2-40B4-BE49-F238E27FC236}">
                <a16:creationId xmlns:a16="http://schemas.microsoft.com/office/drawing/2014/main" id="{BC88ECF3-8352-9BD9-78CE-DCC34C95F7BB}"/>
              </a:ext>
            </a:extLst>
          </p:cNvPr>
          <p:cNvSpPr/>
          <p:nvPr/>
        </p:nvSpPr>
        <p:spPr>
          <a:xfrm>
            <a:off x="8491541" y="4492467"/>
            <a:ext cx="3624072" cy="90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mn-cs"/>
              <a:sym typeface="Reem Kufi"/>
            </a:endParaRPr>
          </a:p>
        </p:txBody>
      </p:sp>
      <p:sp>
        <p:nvSpPr>
          <p:cNvPr id="19" name="Rectangle 18">
            <a:extLst>
              <a:ext uri="{FF2B5EF4-FFF2-40B4-BE49-F238E27FC236}">
                <a16:creationId xmlns:a16="http://schemas.microsoft.com/office/drawing/2014/main" id="{FC0C5322-CB4D-FC6E-3552-14A306CA6BDB}"/>
              </a:ext>
            </a:extLst>
          </p:cNvPr>
          <p:cNvSpPr/>
          <p:nvPr/>
        </p:nvSpPr>
        <p:spPr>
          <a:xfrm>
            <a:off x="8522996" y="4533133"/>
            <a:ext cx="3565752" cy="68743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20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&gt;190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1800" b="1" i="0" u="none" strike="noStrike" kern="0" cap="none" spc="133" normalizeH="0" baseline="0" noProof="0" dirty="0">
                <a:ln>
                  <a:noFill/>
                </a:ln>
                <a:solidFill>
                  <a:srgbClr val="FF0000"/>
                </a:solidFill>
                <a:effectLst/>
                <a:uLnTx/>
                <a:uFillTx/>
                <a:latin typeface="Univers" panose="020B0503020202020204" pitchFamily="34" charset="0"/>
                <a:ea typeface="+mn-ea"/>
                <a:cs typeface="Arial"/>
                <a:sym typeface="Reem Kufi"/>
              </a:rPr>
              <a:t>Accelerators/Incubators</a:t>
            </a:r>
          </a:p>
        </p:txBody>
      </p:sp>
      <p:sp>
        <p:nvSpPr>
          <p:cNvPr id="20" name="Rectangle 19">
            <a:extLst>
              <a:ext uri="{FF2B5EF4-FFF2-40B4-BE49-F238E27FC236}">
                <a16:creationId xmlns:a16="http://schemas.microsoft.com/office/drawing/2014/main" id="{D37BF7E1-FA71-A02E-4195-6F6CAAE5F588}"/>
              </a:ext>
            </a:extLst>
          </p:cNvPr>
          <p:cNvSpPr/>
          <p:nvPr/>
        </p:nvSpPr>
        <p:spPr>
          <a:xfrm>
            <a:off x="8425475" y="5151851"/>
            <a:ext cx="2731065" cy="23589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SG" sz="900" b="0" i="0" u="none" strike="noStrike" kern="0" cap="none" spc="0" normalizeH="0" baseline="0" noProof="0" dirty="0">
                <a:ln>
                  <a:noFill/>
                </a:ln>
                <a:solidFill>
                  <a:srgbClr val="2F2F2F">
                    <a:lumMod val="90000"/>
                    <a:lumOff val="10000"/>
                  </a:srgbClr>
                </a:solidFill>
                <a:effectLst/>
                <a:uLnTx/>
                <a:uFillTx/>
                <a:latin typeface="Univers" panose="020B0503020202020204" pitchFamily="34" charset="0"/>
                <a:ea typeface="+mn-ea"/>
                <a:cs typeface="Arial"/>
                <a:sym typeface="Reem Kufi"/>
              </a:rPr>
              <a:t>(Enterprise Singapore, 2020)</a:t>
            </a:r>
            <a:endParaRPr kumimoji="0" lang="en-US" sz="100" b="0" i="0" u="none" strike="noStrike" kern="0" cap="none" spc="0" normalizeH="0" baseline="0" noProof="0" dirty="0">
              <a:ln>
                <a:noFill/>
              </a:ln>
              <a:solidFill>
                <a:srgbClr val="2F2F2F">
                  <a:lumMod val="90000"/>
                  <a:lumOff val="10000"/>
                </a:srgbClr>
              </a:solidFill>
              <a:effectLst/>
              <a:uLnTx/>
              <a:uFillTx/>
              <a:latin typeface="Univers" panose="020B0503020202020204" pitchFamily="34" charset="0"/>
              <a:ea typeface="+mn-ea"/>
              <a:cs typeface="Arial"/>
              <a:sym typeface="Arial"/>
            </a:endParaRPr>
          </a:p>
        </p:txBody>
      </p:sp>
      <p:sp>
        <p:nvSpPr>
          <p:cNvPr id="21" name="TextBox 20">
            <a:extLst>
              <a:ext uri="{FF2B5EF4-FFF2-40B4-BE49-F238E27FC236}">
                <a16:creationId xmlns:a16="http://schemas.microsoft.com/office/drawing/2014/main" id="{8F7E7D57-6484-DB04-40C1-E85BA1F01EB0}"/>
              </a:ext>
            </a:extLst>
          </p:cNvPr>
          <p:cNvSpPr txBox="1"/>
          <p:nvPr/>
        </p:nvSpPr>
        <p:spPr>
          <a:xfrm>
            <a:off x="-1" y="6616899"/>
            <a:ext cx="8957412"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SG" sz="900" b="0" i="1" u="none" strike="noStrike" kern="0" cap="none" spc="0" normalizeH="0" baseline="0" noProof="0" dirty="0">
                <a:ln>
                  <a:noFill/>
                </a:ln>
                <a:solidFill>
                  <a:srgbClr val="000000"/>
                </a:solidFill>
                <a:effectLst/>
                <a:uLnTx/>
                <a:uFillTx/>
                <a:latin typeface="Univers" panose="020B0503020202020204" pitchFamily="34" charset="0"/>
                <a:ea typeface="+mn-ea"/>
                <a:cs typeface="Arial"/>
                <a:sym typeface="Arial"/>
              </a:rPr>
              <a:t>*at least one employee, registered in the past five years, and more than 50% ownership by individuals</a:t>
            </a:r>
          </a:p>
        </p:txBody>
      </p:sp>
      <p:pic>
        <p:nvPicPr>
          <p:cNvPr id="25" name="Picture 24">
            <a:extLst>
              <a:ext uri="{FF2B5EF4-FFF2-40B4-BE49-F238E27FC236}">
                <a16:creationId xmlns:a16="http://schemas.microsoft.com/office/drawing/2014/main" id="{71CCDCAF-C404-24D3-9A2A-4243DECD5A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3415" y="2432408"/>
            <a:ext cx="781365" cy="370675"/>
          </a:xfrm>
          <a:prstGeom prst="rect">
            <a:avLst/>
          </a:prstGeom>
        </p:spPr>
      </p:pic>
      <p:pic>
        <p:nvPicPr>
          <p:cNvPr id="28" name="Picture 27">
            <a:extLst>
              <a:ext uri="{FF2B5EF4-FFF2-40B4-BE49-F238E27FC236}">
                <a16:creationId xmlns:a16="http://schemas.microsoft.com/office/drawing/2014/main" id="{0809446A-2542-B232-41C3-7E83A34FF53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7103" y="5617896"/>
            <a:ext cx="822247" cy="206340"/>
          </a:xfrm>
          <a:prstGeom prst="rect">
            <a:avLst/>
          </a:prstGeom>
        </p:spPr>
      </p:pic>
      <p:pic>
        <p:nvPicPr>
          <p:cNvPr id="29" name="Picture 28">
            <a:extLst>
              <a:ext uri="{FF2B5EF4-FFF2-40B4-BE49-F238E27FC236}">
                <a16:creationId xmlns:a16="http://schemas.microsoft.com/office/drawing/2014/main" id="{40673674-0AB8-99B5-F017-543F99626B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3119" y="5531026"/>
            <a:ext cx="495251" cy="380076"/>
          </a:xfrm>
          <a:prstGeom prst="rect">
            <a:avLst/>
          </a:prstGeom>
        </p:spPr>
      </p:pic>
      <p:pic>
        <p:nvPicPr>
          <p:cNvPr id="30" name="Picture 29">
            <a:extLst>
              <a:ext uri="{FF2B5EF4-FFF2-40B4-BE49-F238E27FC236}">
                <a16:creationId xmlns:a16="http://schemas.microsoft.com/office/drawing/2014/main" id="{61116A74-2681-B622-8879-595346CDE1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61786" y="5617895"/>
            <a:ext cx="947357" cy="242669"/>
          </a:xfrm>
          <a:prstGeom prst="rect">
            <a:avLst/>
          </a:prstGeom>
        </p:spPr>
      </p:pic>
      <p:pic>
        <p:nvPicPr>
          <p:cNvPr id="34" name="Picture 33">
            <a:extLst>
              <a:ext uri="{FF2B5EF4-FFF2-40B4-BE49-F238E27FC236}">
                <a16:creationId xmlns:a16="http://schemas.microsoft.com/office/drawing/2014/main" id="{C699B874-506F-BD7C-7D29-95EDB57B2AC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39813" y="2476975"/>
            <a:ext cx="1727683" cy="283448"/>
          </a:xfrm>
          <a:prstGeom prst="rect">
            <a:avLst/>
          </a:prstGeom>
        </p:spPr>
      </p:pic>
      <p:pic>
        <p:nvPicPr>
          <p:cNvPr id="35" name="Picture 34">
            <a:extLst>
              <a:ext uri="{FF2B5EF4-FFF2-40B4-BE49-F238E27FC236}">
                <a16:creationId xmlns:a16="http://schemas.microsoft.com/office/drawing/2014/main" id="{183BDED1-1AFC-95CF-A01F-1E4EF9AC8A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92481" y="2051540"/>
            <a:ext cx="1186363" cy="302912"/>
          </a:xfrm>
          <a:prstGeom prst="rect">
            <a:avLst/>
          </a:prstGeom>
        </p:spPr>
      </p:pic>
      <p:pic>
        <p:nvPicPr>
          <p:cNvPr id="36" name="Picture 35">
            <a:extLst>
              <a:ext uri="{FF2B5EF4-FFF2-40B4-BE49-F238E27FC236}">
                <a16:creationId xmlns:a16="http://schemas.microsoft.com/office/drawing/2014/main" id="{8E66CFF5-66EB-5731-6F15-947D9B78CF1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605937" y="2086058"/>
            <a:ext cx="1039859" cy="203084"/>
          </a:xfrm>
          <a:prstGeom prst="rect">
            <a:avLst/>
          </a:prstGeom>
        </p:spPr>
      </p:pic>
      <p:pic>
        <p:nvPicPr>
          <p:cNvPr id="37" name="Picture 36">
            <a:extLst>
              <a:ext uri="{FF2B5EF4-FFF2-40B4-BE49-F238E27FC236}">
                <a16:creationId xmlns:a16="http://schemas.microsoft.com/office/drawing/2014/main" id="{F8B7EBEB-51DF-B9AE-D6E6-4BCE232AC7C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29355" y="1917569"/>
            <a:ext cx="840407" cy="504244"/>
          </a:xfrm>
          <a:prstGeom prst="rect">
            <a:avLst/>
          </a:prstGeom>
        </p:spPr>
      </p:pic>
      <p:sp>
        <p:nvSpPr>
          <p:cNvPr id="41" name="Google Shape;133;p24">
            <a:extLst>
              <a:ext uri="{FF2B5EF4-FFF2-40B4-BE49-F238E27FC236}">
                <a16:creationId xmlns:a16="http://schemas.microsoft.com/office/drawing/2014/main" id="{A97E8015-D57A-1D40-3C4E-31E0551BBCBA}"/>
              </a:ext>
            </a:extLst>
          </p:cNvPr>
          <p:cNvSpPr/>
          <p:nvPr/>
        </p:nvSpPr>
        <p:spPr>
          <a:xfrm>
            <a:off x="3734916" y="1476692"/>
            <a:ext cx="4697409" cy="3851475"/>
          </a:xfrm>
          <a:prstGeom prst="rect">
            <a:avLst/>
          </a:prstGeom>
          <a:solidFill>
            <a:srgbClr val="EC51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Univers" panose="020B0503020202020204" pitchFamily="34" charset="0"/>
              <a:ea typeface="+mn-ea"/>
              <a:cs typeface="Arial"/>
              <a:sym typeface="Arial"/>
            </a:endParaRPr>
          </a:p>
        </p:txBody>
      </p:sp>
      <p:sp>
        <p:nvSpPr>
          <p:cNvPr id="43" name="Rectangle 42">
            <a:extLst>
              <a:ext uri="{FF2B5EF4-FFF2-40B4-BE49-F238E27FC236}">
                <a16:creationId xmlns:a16="http://schemas.microsoft.com/office/drawing/2014/main" id="{6CC6D1B0-467F-92D4-4FF6-56FC621A0E61}"/>
              </a:ext>
            </a:extLst>
          </p:cNvPr>
          <p:cNvSpPr/>
          <p:nvPr/>
        </p:nvSpPr>
        <p:spPr>
          <a:xfrm>
            <a:off x="5778235" y="1837620"/>
            <a:ext cx="2716931" cy="66678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SG" sz="3600" b="1" i="0" u="none" strike="noStrike" kern="0" cap="none" spc="0" normalizeH="0" baseline="0" noProof="0" dirty="0">
                <a:ln>
                  <a:noFill/>
                </a:ln>
                <a:solidFill>
                  <a:srgbClr val="FFFFFF"/>
                </a:solidFill>
                <a:effectLst/>
                <a:uLnTx/>
                <a:uFillTx/>
                <a:latin typeface="Univers" panose="020B0503020202020204" pitchFamily="34" charset="0"/>
                <a:ea typeface="+mn-ea"/>
                <a:cs typeface="Arial" panose="020B0604020202020204" pitchFamily="34" charset="0"/>
                <a:sym typeface="Reem Kufi"/>
              </a:rPr>
              <a:t>25 </a:t>
            </a:r>
            <a:r>
              <a:rPr kumimoji="0" lang="en-SG" sz="1800" b="1" i="0" u="none" strike="noStrike" kern="0" cap="none" spc="0" normalizeH="0" baseline="0" noProof="0" dirty="0">
                <a:ln>
                  <a:noFill/>
                </a:ln>
                <a:solidFill>
                  <a:srgbClr val="FFFFFF"/>
                </a:solidFill>
                <a:effectLst/>
                <a:uLnTx/>
                <a:uFillTx/>
                <a:latin typeface="Univers" panose="020B0503020202020204" pitchFamily="34" charset="0"/>
                <a:ea typeface="+mn-ea"/>
                <a:cs typeface="Arial" panose="020B0604020202020204" pitchFamily="34" charset="0"/>
                <a:sym typeface="Reem Kufi"/>
              </a:rPr>
              <a:t>Unicorns</a:t>
            </a:r>
          </a:p>
        </p:txBody>
      </p:sp>
      <p:grpSp>
        <p:nvGrpSpPr>
          <p:cNvPr id="46" name="Group 45">
            <a:extLst>
              <a:ext uri="{FF2B5EF4-FFF2-40B4-BE49-F238E27FC236}">
                <a16:creationId xmlns:a16="http://schemas.microsoft.com/office/drawing/2014/main" id="{744789FB-8B85-F406-2C7F-79DECB6BE42C}"/>
              </a:ext>
            </a:extLst>
          </p:cNvPr>
          <p:cNvGrpSpPr/>
          <p:nvPr/>
        </p:nvGrpSpPr>
        <p:grpSpPr>
          <a:xfrm>
            <a:off x="5636085" y="2512215"/>
            <a:ext cx="2555201" cy="2522717"/>
            <a:chOff x="4345273" y="2076358"/>
            <a:chExt cx="1916401" cy="1892038"/>
          </a:xfrm>
        </p:grpSpPr>
        <p:grpSp>
          <p:nvGrpSpPr>
            <p:cNvPr id="47" name="Group 46">
              <a:extLst>
                <a:ext uri="{FF2B5EF4-FFF2-40B4-BE49-F238E27FC236}">
                  <a16:creationId xmlns:a16="http://schemas.microsoft.com/office/drawing/2014/main" id="{E2A49EE3-25F9-3C88-CE70-C7BAA5B3ADF5}"/>
                </a:ext>
              </a:extLst>
            </p:cNvPr>
            <p:cNvGrpSpPr/>
            <p:nvPr/>
          </p:nvGrpSpPr>
          <p:grpSpPr>
            <a:xfrm>
              <a:off x="4345273" y="2076358"/>
              <a:ext cx="1916401" cy="1886096"/>
              <a:chOff x="4253860" y="2134116"/>
              <a:chExt cx="1835049" cy="1886096"/>
            </a:xfrm>
          </p:grpSpPr>
          <p:sp>
            <p:nvSpPr>
              <p:cNvPr id="52" name="Rectangle 51">
                <a:extLst>
                  <a:ext uri="{FF2B5EF4-FFF2-40B4-BE49-F238E27FC236}">
                    <a16:creationId xmlns:a16="http://schemas.microsoft.com/office/drawing/2014/main" id="{E28B6834-36D0-202F-FC47-714AB7741B63}"/>
                  </a:ext>
                </a:extLst>
              </p:cNvPr>
              <p:cNvSpPr/>
              <p:nvPr/>
            </p:nvSpPr>
            <p:spPr>
              <a:xfrm>
                <a:off x="4253860" y="2134116"/>
                <a:ext cx="1835049" cy="1886096"/>
              </a:xfrm>
              <a:prstGeom prst="rect">
                <a:avLst/>
              </a:prstGeom>
              <a:solidFill>
                <a:srgbClr val="F3F3F3">
                  <a:alpha val="58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SG" sz="900" b="1" i="0" u="none" strike="noStrike" kern="0" cap="none" spc="133" normalizeH="0" baseline="0" noProof="0" dirty="0">
                  <a:ln>
                    <a:noFill/>
                  </a:ln>
                  <a:solidFill>
                    <a:srgbClr val="ED1A3A"/>
                  </a:solidFill>
                  <a:effectLst/>
                  <a:uLnTx/>
                  <a:uFillTx/>
                  <a:latin typeface="Univers" panose="020B0503020202020204" pitchFamily="34" charset="0"/>
                  <a:ea typeface="+mn-ea"/>
                  <a:cs typeface="Arial"/>
                  <a:sym typeface="Reem Kufi"/>
                </a:endParaRPr>
              </a:p>
            </p:txBody>
          </p:sp>
          <p:grpSp>
            <p:nvGrpSpPr>
              <p:cNvPr id="53" name="Group 52">
                <a:extLst>
                  <a:ext uri="{FF2B5EF4-FFF2-40B4-BE49-F238E27FC236}">
                    <a16:creationId xmlns:a16="http://schemas.microsoft.com/office/drawing/2014/main" id="{FCD9DF02-BCEE-033F-B206-A195DCCC9170}"/>
                  </a:ext>
                </a:extLst>
              </p:cNvPr>
              <p:cNvGrpSpPr/>
              <p:nvPr/>
            </p:nvGrpSpPr>
            <p:grpSpPr>
              <a:xfrm>
                <a:off x="4310882" y="2225895"/>
                <a:ext cx="1714946" cy="1080297"/>
                <a:chOff x="3806948" y="4443084"/>
                <a:chExt cx="1508364" cy="748276"/>
              </a:xfrm>
            </p:grpSpPr>
            <p:grpSp>
              <p:nvGrpSpPr>
                <p:cNvPr id="55" name="Group 54">
                  <a:extLst>
                    <a:ext uri="{FF2B5EF4-FFF2-40B4-BE49-F238E27FC236}">
                      <a16:creationId xmlns:a16="http://schemas.microsoft.com/office/drawing/2014/main" id="{B01CBF04-35A5-13D9-3AA4-C8B0D2271F0F}"/>
                    </a:ext>
                  </a:extLst>
                </p:cNvPr>
                <p:cNvGrpSpPr/>
                <p:nvPr/>
              </p:nvGrpSpPr>
              <p:grpSpPr>
                <a:xfrm>
                  <a:off x="3848535" y="4443084"/>
                  <a:ext cx="1466777" cy="445985"/>
                  <a:chOff x="7807465" y="2156299"/>
                  <a:chExt cx="1951456" cy="593356"/>
                </a:xfrm>
              </p:grpSpPr>
              <p:pic>
                <p:nvPicPr>
                  <p:cNvPr id="57" name="Picture 3">
                    <a:extLst>
                      <a:ext uri="{FF2B5EF4-FFF2-40B4-BE49-F238E27FC236}">
                        <a16:creationId xmlns:a16="http://schemas.microsoft.com/office/drawing/2014/main" id="{4107BF4E-D25F-3535-2EA5-77279973B019}"/>
                      </a:ext>
                    </a:extLst>
                  </p:cNvPr>
                  <p:cNvPicPr>
                    <a:picLocks noChangeAspect="1" noChangeArrowheads="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15574" y="2486266"/>
                    <a:ext cx="683485" cy="249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 name="Picture 2" descr="http://vectorlogo4u.com/wp-content/uploads/2016/02/GRAB-Vector-Logo-720x340.png">
                    <a:extLst>
                      <a:ext uri="{FF2B5EF4-FFF2-40B4-BE49-F238E27FC236}">
                        <a16:creationId xmlns:a16="http://schemas.microsoft.com/office/drawing/2014/main" id="{F71E29AA-ED88-804F-76DA-C58E95C305A5}"/>
                      </a:ext>
                    </a:extLst>
                  </p:cNvPr>
                  <p:cNvPicPr>
                    <a:picLocks noChangeAspect="1" noChangeArrowheads="1"/>
                  </p:cNvPicPr>
                  <p:nvPr/>
                </p:nvPicPr>
                <p:blipFill rotWithShape="1">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092528" y="2177837"/>
                    <a:ext cx="666393" cy="25341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58">
                    <a:extLst>
                      <a:ext uri="{FF2B5EF4-FFF2-40B4-BE49-F238E27FC236}">
                        <a16:creationId xmlns:a16="http://schemas.microsoft.com/office/drawing/2014/main" id="{813B6D0B-29AF-69AB-45A2-A1C37F24B798}"/>
                      </a:ext>
                    </a:extLst>
                  </p:cNvPr>
                  <p:cNvPicPr>
                    <a:picLocks noChangeAspect="1"/>
                  </p:cNvPicPr>
                  <p:nvPr/>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36771" y="2210967"/>
                    <a:ext cx="417302" cy="466845"/>
                  </a:xfrm>
                  <a:prstGeom prst="rect">
                    <a:avLst/>
                  </a:prstGeom>
                </p:spPr>
              </p:pic>
              <p:pic>
                <p:nvPicPr>
                  <p:cNvPr id="60" name="Picture 2" descr="20de77ac-feab-4fea-8170-2d2045b9d96d@resoe">
                    <a:extLst>
                      <a:ext uri="{FF2B5EF4-FFF2-40B4-BE49-F238E27FC236}">
                        <a16:creationId xmlns:a16="http://schemas.microsoft.com/office/drawing/2014/main" id="{EED1CA2A-C078-4DA1-FEEE-3BF582F349EB}"/>
                      </a:ext>
                    </a:extLst>
                  </p:cNvPr>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27046" y="2546251"/>
                    <a:ext cx="544501" cy="20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 descr="image.png">
                    <a:extLst>
                      <a:ext uri="{FF2B5EF4-FFF2-40B4-BE49-F238E27FC236}">
                        <a16:creationId xmlns:a16="http://schemas.microsoft.com/office/drawing/2014/main" id="{F680816B-36F4-8451-3B6F-4F1276AD1488}"/>
                      </a:ext>
                    </a:extLst>
                  </p:cNvPr>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07465" y="2156299"/>
                    <a:ext cx="663265" cy="2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 name="Picture 55">
                  <a:extLst>
                    <a:ext uri="{FF2B5EF4-FFF2-40B4-BE49-F238E27FC236}">
                      <a16:creationId xmlns:a16="http://schemas.microsoft.com/office/drawing/2014/main" id="{DE97CD80-0F67-4C33-96D4-D7ABFCA599FB}"/>
                    </a:ext>
                  </a:extLst>
                </p:cNvPr>
                <p:cNvPicPr>
                  <a:picLocks noChangeAspect="1"/>
                </p:cNvPicPr>
                <p:nvPr/>
              </p:nvPicPr>
              <p:blipFill>
                <a:blip r:embed="rId18" cstate="email">
                  <a:extLst>
                    <a:ext uri="{BEBA8EAE-BF5A-486C-A8C5-ECC9F3942E4B}">
                      <a14:imgProps xmlns:a14="http://schemas.microsoft.com/office/drawing/2010/main">
                        <a14:imgLayer r:embed="rId19">
                          <a14:imgEffect>
                            <a14:backgroundRemoval t="9494" b="89557" l="4875" r="93375">
                              <a14:foregroundMark x1="14000" y1="34494" x2="14000" y2="34494"/>
                              <a14:foregroundMark x1="14500" y1="31962" x2="14500" y2="31962"/>
                              <a14:foregroundMark x1="14500" y1="31962" x2="14500" y2="31962"/>
                              <a14:foregroundMark x1="14500" y1="31962" x2="14500" y2="31962"/>
                              <a14:foregroundMark x1="14500" y1="31962" x2="14500" y2="31962"/>
                              <a14:foregroundMark x1="11125" y1="23418" x2="18000" y2="22152"/>
                              <a14:foregroundMark x1="18000" y1="22152" x2="24625" y2="23418"/>
                              <a14:foregroundMark x1="24625" y1="23418" x2="28125" y2="36709"/>
                              <a14:foregroundMark x1="28973" y1="52499" x2="29875" y2="69304"/>
                              <a14:foregroundMark x1="28830" y1="49833" x2="28854" y2="50281"/>
                              <a14:foregroundMark x1="28125" y1="36709" x2="28753" y2="48401"/>
                              <a14:foregroundMark x1="29875" y1="69304" x2="28183" y2="52782"/>
                              <a14:foregroundMark x1="24157" y1="42168" x2="23500" y2="40506"/>
                              <a14:foregroundMark x1="23500" y1="40506" x2="18030" y2="40768"/>
                              <a14:foregroundMark x1="13088" y1="50145" x2="12375" y2="51899"/>
                              <a14:foregroundMark x1="12375" y1="51899" x2="12375" y2="68671"/>
                              <a14:foregroundMark x1="17624" y1="78252" x2="17750" y2="78481"/>
                              <a14:foregroundMark x1="23524" y1="79914" x2="24125" y2="80063"/>
                              <a14:foregroundMark x1="21134" y1="83218" x2="20801" y2="83569"/>
                              <a14:foregroundMark x1="24125" y1="80063" x2="23265" y2="80970"/>
                              <a14:foregroundMark x1="15635" y1="85225" x2="11375" y2="83228"/>
                              <a14:foregroundMark x1="11375" y1="83228" x2="6250" y2="72152"/>
                              <a14:foregroundMark x1="6250" y1="72152" x2="4838" y2="57595"/>
                              <a14:foregroundMark x1="4812" y1="49684" x2="5750" y2="36392"/>
                              <a14:foregroundMark x1="5750" y1="36392" x2="11125" y2="23418"/>
                              <a14:foregroundMark x1="8250" y1="27532" x2="5500" y2="36709"/>
                              <a14:foregroundMark x1="5085" y1="57595" x2="4875" y2="65823"/>
                              <a14:foregroundMark x1="5375" y1="46203" x2="5286" y2="49684"/>
                              <a14:foregroundMark x1="5875" y1="43354" x2="5597" y2="49684"/>
                              <a14:foregroundMark x1="36750" y1="44304" x2="36866" y2="59824"/>
                              <a14:foregroundMark x1="48000" y1="43671" x2="48000" y2="43671"/>
                              <a14:foregroundMark x1="56375" y1="43038" x2="56375" y2="43038"/>
                              <a14:foregroundMark x1="60875" y1="44937" x2="60875" y2="44937"/>
                              <a14:foregroundMark x1="69125" y1="44620" x2="69125" y2="44620"/>
                              <a14:foregroundMark x1="69375" y1="43671" x2="69375" y2="43671"/>
                              <a14:foregroundMark x1="62250" y1="43987" x2="62250" y2="43987"/>
                              <a14:foregroundMark x1="61250" y1="43987" x2="58929" y2="48101"/>
                              <a14:foregroundMark x1="60250" y1="59177" x2="62625" y2="57911"/>
                              <a14:foregroundMark x1="75500" y1="44304" x2="78125" y2="43987"/>
                              <a14:foregroundMark x1="83250" y1="44620" x2="83250" y2="50316"/>
                              <a14:foregroundMark x1="90375" y1="37975" x2="91125" y2="37975"/>
                              <a14:foregroundMark x1="90500" y1="38924" x2="90750" y2="42405"/>
                              <a14:foregroundMark x1="91500" y1="38924" x2="91875" y2="41772"/>
                              <a14:foregroundMark x1="92500" y1="41772" x2="92625" y2="39241"/>
                              <a14:foregroundMark x1="93375" y1="38291" x2="93375" y2="41772"/>
                              <a14:foregroundMark x1="21875" y1="48418" x2="24375" y2="53797"/>
                              <a14:foregroundMark x1="16393" y1="59327" x2="15721" y2="63630"/>
                              <a14:foregroundMark x1="18000" y1="49051" x2="17687" y2="51055"/>
                              <a14:foregroundMark x1="19875" y1="64241" x2="19625" y2="59177"/>
                              <a14:backgroundMark x1="875" y1="633" x2="5579" y2="27567"/>
                              <a14:backgroundMark x1="25453" y1="20285" x2="26125" y2="20253"/>
                              <a14:backgroundMark x1="26125" y1="20253" x2="44625" y2="22152"/>
                              <a14:backgroundMark x1="44625" y1="22152" x2="68000" y2="19937"/>
                              <a14:backgroundMark x1="68000" y1="19937" x2="97875" y2="23734"/>
                              <a14:backgroundMark x1="97875" y1="23734" x2="95000" y2="79747"/>
                              <a14:backgroundMark x1="95000" y1="79747" x2="78375" y2="89241"/>
                              <a14:backgroundMark x1="15280" y1="89241" x2="7750" y2="89241"/>
                              <a14:backgroundMark x1="19082" y1="89241" x2="18767" y2="89241"/>
                              <a14:backgroundMark x1="78375" y1="89241" x2="20689" y2="89241"/>
                              <a14:backgroundMark x1="7750" y1="89241" x2="4250" y2="74684"/>
                              <a14:backgroundMark x1="4250" y1="74684" x2="4612" y2="65780"/>
                              <a14:backgroundMark x1="6125" y1="22468" x2="6125" y2="22468"/>
                              <a14:backgroundMark x1="6125" y1="22468" x2="6125" y2="22468"/>
                              <a14:backgroundMark x1="12375" y1="17405" x2="12375" y2="17405"/>
                              <a14:backgroundMark x1="1125" y1="3481" x2="15125" y2="14873"/>
                              <a14:backgroundMark x1="26945" y1="22540" x2="42125" y2="33228"/>
                              <a14:backgroundMark x1="25184" y1="21300" x2="25771" y2="21713"/>
                              <a14:backgroundMark x1="42125" y1="33228" x2="48375" y2="29114"/>
                              <a14:backgroundMark x1="48375" y1="29114" x2="48375" y2="29114"/>
                              <a14:backgroundMark x1="15625" y1="45253" x2="13750" y2="51266"/>
                              <a14:backgroundMark x1="15125" y1="44304" x2="17250" y2="43987"/>
                              <a14:backgroundMark x1="24750" y1="43038" x2="26750" y2="47785"/>
                              <a14:backgroundMark x1="24000" y1="43038" x2="27375" y2="52532"/>
                              <a14:backgroundMark x1="27875" y1="50633" x2="28000" y2="52848"/>
                              <a14:backgroundMark x1="23875" y1="43354" x2="25250" y2="43038"/>
                              <a14:backgroundMark x1="17625" y1="53797" x2="17875" y2="58861"/>
                              <a14:backgroundMark x1="17625" y1="51582" x2="16250" y2="57911"/>
                              <a14:backgroundMark x1="17875" y1="51582" x2="17125" y2="52532"/>
                              <a14:backgroundMark x1="13750" y1="66139" x2="18000" y2="77532"/>
                              <a14:backgroundMark x1="18000" y1="77532" x2="20375" y2="76582"/>
                              <a14:backgroundMark x1="17625" y1="79114" x2="23875" y2="78481"/>
                              <a14:backgroundMark x1="15500" y1="85759" x2="20250" y2="85759"/>
                              <a14:backgroundMark x1="4625" y1="49684" x2="4625" y2="57595"/>
                              <a14:backgroundMark x1="36875" y1="59810" x2="37375" y2="61709"/>
                              <a14:backgroundMark x1="58875" y1="48101" x2="58875" y2="50316"/>
                            </a14:backgroundRemoval>
                          </a14:imgEffect>
                        </a14:imgLayer>
                      </a14:imgProps>
                    </a:ext>
                    <a:ext uri="{28A0092B-C50C-407E-A947-70E740481C1C}">
                      <a14:useLocalDpi xmlns:a14="http://schemas.microsoft.com/office/drawing/2010/main"/>
                    </a:ext>
                  </a:extLst>
                </a:blip>
                <a:stretch>
                  <a:fillRect/>
                </a:stretch>
              </p:blipFill>
              <p:spPr>
                <a:xfrm>
                  <a:off x="3806948" y="4923536"/>
                  <a:ext cx="678034" cy="267824"/>
                </a:xfrm>
                <a:prstGeom prst="rect">
                  <a:avLst/>
                </a:prstGeom>
              </p:spPr>
            </p:pic>
          </p:grpSp>
          <p:pic>
            <p:nvPicPr>
              <p:cNvPr id="54" name="Picture 53">
                <a:extLst>
                  <a:ext uri="{FF2B5EF4-FFF2-40B4-BE49-F238E27FC236}">
                    <a16:creationId xmlns:a16="http://schemas.microsoft.com/office/drawing/2014/main" id="{D5C8C863-6D87-3B31-B328-32EA10531BDD}"/>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269115" y="3374498"/>
                <a:ext cx="688962" cy="247478"/>
              </a:xfrm>
              <a:prstGeom prst="rect">
                <a:avLst/>
              </a:prstGeom>
            </p:spPr>
          </p:pic>
        </p:grpSp>
        <p:pic>
          <p:nvPicPr>
            <p:cNvPr id="48" name="Picture 47">
              <a:extLst>
                <a:ext uri="{FF2B5EF4-FFF2-40B4-BE49-F238E27FC236}">
                  <a16:creationId xmlns:a16="http://schemas.microsoft.com/office/drawing/2014/main" id="{24DEFE29-64FC-E9F5-B2D3-BD119D5CB52E}"/>
                </a:ext>
              </a:extLst>
            </p:cNvPr>
            <p:cNvPicPr>
              <a:picLocks noChangeAspect="1"/>
            </p:cNvPicPr>
            <p:nvPr/>
          </p:nvPicPr>
          <p:blipFill rotWithShape="1">
            <a:blip r:embed="rId2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4259" y="3494076"/>
              <a:ext cx="804310" cy="321809"/>
            </a:xfrm>
            <a:prstGeom prst="rect">
              <a:avLst/>
            </a:prstGeom>
          </p:spPr>
        </p:pic>
        <p:pic>
          <p:nvPicPr>
            <p:cNvPr id="49" name="Picture 48">
              <a:extLst>
                <a:ext uri="{FF2B5EF4-FFF2-40B4-BE49-F238E27FC236}">
                  <a16:creationId xmlns:a16="http://schemas.microsoft.com/office/drawing/2014/main" id="{D4A1C1B6-11D9-C610-55BE-93A05FCEFC6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597687" y="3413341"/>
              <a:ext cx="555055" cy="555055"/>
            </a:xfrm>
            <a:prstGeom prst="rect">
              <a:avLst/>
            </a:prstGeom>
          </p:spPr>
        </p:pic>
        <p:pic>
          <p:nvPicPr>
            <p:cNvPr id="50" name="Picture 49">
              <a:extLst>
                <a:ext uri="{FF2B5EF4-FFF2-40B4-BE49-F238E27FC236}">
                  <a16:creationId xmlns:a16="http://schemas.microsoft.com/office/drawing/2014/main" id="{32D1611E-06FC-5BAE-4178-2F62AFAD2EE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368574" y="2938601"/>
              <a:ext cx="542076" cy="285267"/>
            </a:xfrm>
            <a:prstGeom prst="rect">
              <a:avLst/>
            </a:prstGeom>
          </p:spPr>
        </p:pic>
        <p:pic>
          <p:nvPicPr>
            <p:cNvPr id="51" name="Picture 50">
              <a:extLst>
                <a:ext uri="{FF2B5EF4-FFF2-40B4-BE49-F238E27FC236}">
                  <a16:creationId xmlns:a16="http://schemas.microsoft.com/office/drawing/2014/main" id="{817EB335-6281-9824-6750-5F0725B4E6A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70359" y="3324028"/>
              <a:ext cx="875283" cy="239244"/>
            </a:xfrm>
            <a:prstGeom prst="rect">
              <a:avLst/>
            </a:prstGeom>
          </p:spPr>
        </p:pic>
      </p:grpSp>
      <p:pic>
        <p:nvPicPr>
          <p:cNvPr id="62" name="Picture 61">
            <a:extLst>
              <a:ext uri="{FF2B5EF4-FFF2-40B4-BE49-F238E27FC236}">
                <a16:creationId xmlns:a16="http://schemas.microsoft.com/office/drawing/2014/main" id="{FCB4AA8E-FE2B-5155-DAEA-28239CC6D738}"/>
              </a:ext>
            </a:extLst>
          </p:cNvPr>
          <p:cNvPicPr>
            <a:picLocks noChangeAspect="1"/>
          </p:cNvPicPr>
          <p:nvPr/>
        </p:nvPicPr>
        <p:blipFill>
          <a:blip r:embed="rId25" cstate="email">
            <a:lum bright="70000" contrast="-70000"/>
            <a:extLst>
              <a:ext uri="{28A0092B-C50C-407E-A947-70E740481C1C}">
                <a14:useLocalDpi xmlns:a14="http://schemas.microsoft.com/office/drawing/2010/main"/>
              </a:ext>
            </a:extLst>
          </a:blip>
          <a:stretch>
            <a:fillRect/>
          </a:stretch>
        </p:blipFill>
        <p:spPr>
          <a:xfrm>
            <a:off x="5893758" y="1837621"/>
            <a:ext cx="467377" cy="467377"/>
          </a:xfrm>
          <a:prstGeom prst="rect">
            <a:avLst/>
          </a:prstGeom>
        </p:spPr>
      </p:pic>
      <p:sp>
        <p:nvSpPr>
          <p:cNvPr id="63" name="Slide Number Placeholder 62">
            <a:extLst>
              <a:ext uri="{FF2B5EF4-FFF2-40B4-BE49-F238E27FC236}">
                <a16:creationId xmlns:a16="http://schemas.microsoft.com/office/drawing/2014/main" id="{AA922CDB-9A87-A406-CC6F-72E8507B2A7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6BD08-8634-4431-9369-9DC07895A70E}" type="slidenum">
              <a:rPr kumimoji="0" lang="en-SG" sz="900" b="0" i="0" u="none" strike="noStrike" kern="1200" cap="none" spc="0" normalizeH="0" baseline="0" noProof="0" smtClean="0">
                <a:ln>
                  <a:noFill/>
                </a:ln>
                <a:solidFill>
                  <a:srgbClr val="7F7F7F"/>
                </a:solidFill>
                <a:effectLst/>
                <a:uLnTx/>
                <a:uFillTx/>
                <a:latin typeface="Univers" panose="020B050302020202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900" b="0" i="0" u="none" strike="noStrike" kern="1200" cap="none" spc="0" normalizeH="0" baseline="0" noProof="0">
              <a:ln>
                <a:noFill/>
              </a:ln>
              <a:solidFill>
                <a:srgbClr val="7F7F7F"/>
              </a:solidFill>
              <a:effectLst/>
              <a:uLnTx/>
              <a:uFillTx/>
              <a:latin typeface="Univers" panose="020B0503020202020204" pitchFamily="34" charset="0"/>
              <a:ea typeface="+mn-ea"/>
              <a:cs typeface="Arial"/>
            </a:endParaRPr>
          </a:p>
        </p:txBody>
      </p:sp>
      <p:sp>
        <p:nvSpPr>
          <p:cNvPr id="64" name="Rectangle 63">
            <a:extLst>
              <a:ext uri="{FF2B5EF4-FFF2-40B4-BE49-F238E27FC236}">
                <a16:creationId xmlns:a16="http://schemas.microsoft.com/office/drawing/2014/main" id="{9C450BC3-26DC-8F7F-ADC4-1A3CD554E402}"/>
              </a:ext>
            </a:extLst>
          </p:cNvPr>
          <p:cNvSpPr/>
          <p:nvPr/>
        </p:nvSpPr>
        <p:spPr>
          <a:xfrm>
            <a:off x="3741476" y="1870949"/>
            <a:ext cx="1981363" cy="1282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3200" b="1" i="0" u="none" strike="noStrike" kern="120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&gt;4,000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24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Tech </a:t>
            </a:r>
            <a:r>
              <a:rPr kumimoji="0" lang="en-SG" sz="2400" b="1" i="0" u="none" strike="noStrike" kern="0" cap="none" spc="0" normalizeH="0" baseline="0" noProof="0" dirty="0" err="1">
                <a:ln>
                  <a:noFill/>
                </a:ln>
                <a:solidFill>
                  <a:srgbClr val="FFFFFF"/>
                </a:solidFill>
                <a:effectLst/>
                <a:uLnTx/>
                <a:uFillTx/>
                <a:latin typeface="Reem Kufi" panose="020B0604020202020204"/>
                <a:ea typeface="+mn-ea"/>
                <a:cs typeface="Arial" panose="020B0604020202020204" pitchFamily="34" charset="0"/>
                <a:sym typeface="Reem Kufi"/>
              </a:rPr>
              <a:t>startups</a:t>
            </a:r>
            <a:endParaRPr kumimoji="0" lang="en-SG" sz="24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067" b="0"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a:t>
            </a:r>
            <a:r>
              <a:rPr kumimoji="0" lang="en-US" sz="1067" b="0"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Based on Startup SG Network, as of  Aug 2022)</a:t>
            </a:r>
            <a:endParaRPr kumimoji="0" lang="en-US" sz="667" b="0"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Arial"/>
            </a:endParaRPr>
          </a:p>
        </p:txBody>
      </p:sp>
      <p:sp>
        <p:nvSpPr>
          <p:cNvPr id="65" name="Rectangle 64">
            <a:extLst>
              <a:ext uri="{FF2B5EF4-FFF2-40B4-BE49-F238E27FC236}">
                <a16:creationId xmlns:a16="http://schemas.microsoft.com/office/drawing/2014/main" id="{C603584F-51F5-4715-44CB-0B4440BF06BD}"/>
              </a:ext>
            </a:extLst>
          </p:cNvPr>
          <p:cNvSpPr/>
          <p:nvPr/>
        </p:nvSpPr>
        <p:spPr>
          <a:xfrm>
            <a:off x="3742783" y="3140968"/>
            <a:ext cx="1856967" cy="18108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32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S$14.7B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23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funding raised across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23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 &gt;</a:t>
            </a:r>
            <a:r>
              <a:rPr kumimoji="0" lang="en-SG" sz="2300" b="1" i="0" u="none" strike="noStrike" kern="120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692 </a:t>
            </a:r>
            <a:r>
              <a:rPr kumimoji="0" lang="en-SG" sz="2300" b="1"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deals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067" b="0"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(Source*, 2021</a:t>
            </a:r>
            <a:r>
              <a:rPr kumimoji="0" lang="en-SG" sz="1067" b="0" i="0" u="none" strike="noStrike" kern="120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Reem Kufi"/>
              </a:rPr>
              <a:t>)</a:t>
            </a:r>
            <a:endParaRPr kumimoji="0" lang="en-US" sz="667" b="0" i="0" u="none" strike="noStrike" kern="0" cap="none" spc="0" normalizeH="0" baseline="0" noProof="0" dirty="0">
              <a:ln>
                <a:noFill/>
              </a:ln>
              <a:solidFill>
                <a:srgbClr val="FFFFFF"/>
              </a:solidFill>
              <a:effectLst/>
              <a:uLnTx/>
              <a:uFillTx/>
              <a:latin typeface="Reem Kufi" panose="020B0604020202020204"/>
              <a:ea typeface="+mn-ea"/>
              <a:cs typeface="Arial" panose="020B0604020202020204" pitchFamily="34" charset="0"/>
              <a:sym typeface="Arial"/>
            </a:endParaRPr>
          </a:p>
        </p:txBody>
      </p:sp>
      <p:sp>
        <p:nvSpPr>
          <p:cNvPr id="66" name="TextBox 65">
            <a:extLst>
              <a:ext uri="{FF2B5EF4-FFF2-40B4-BE49-F238E27FC236}">
                <a16:creationId xmlns:a16="http://schemas.microsoft.com/office/drawing/2014/main" id="{50A00A16-F50E-8645-EE1F-F2506EEDFBAB}"/>
              </a:ext>
            </a:extLst>
          </p:cNvPr>
          <p:cNvSpPr txBox="1"/>
          <p:nvPr/>
        </p:nvSpPr>
        <p:spPr>
          <a:xfrm>
            <a:off x="3730471" y="4858434"/>
            <a:ext cx="1971807" cy="297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667" b="0" i="0" u="none" strike="noStrike" kern="1200" cap="none" spc="0" normalizeH="0" baseline="0" noProof="0" dirty="0">
                <a:ln>
                  <a:noFill/>
                </a:ln>
                <a:solidFill>
                  <a:prstClr val="white"/>
                </a:solidFill>
                <a:effectLst/>
                <a:uLnTx/>
                <a:uFillTx/>
                <a:latin typeface="Reem Kufi" pitchFamily="2"/>
                <a:ea typeface="+mn-ea"/>
                <a:cs typeface="+mn-cs"/>
              </a:rPr>
              <a:t>*</a:t>
            </a:r>
            <a:r>
              <a:rPr kumimoji="0" lang="en-SG" sz="667" b="0" i="0" u="none" strike="noStrike" kern="1200" cap="none" spc="0" normalizeH="0" baseline="0" noProof="0" dirty="0" err="1">
                <a:ln>
                  <a:noFill/>
                </a:ln>
                <a:solidFill>
                  <a:prstClr val="white"/>
                </a:solidFill>
                <a:effectLst/>
                <a:uLnTx/>
                <a:uFillTx/>
                <a:latin typeface="Reem Kufi" pitchFamily="2"/>
                <a:ea typeface="+mn-ea"/>
                <a:cs typeface="+mn-cs"/>
              </a:rPr>
              <a:t>DealsSteet</a:t>
            </a:r>
            <a:r>
              <a:rPr kumimoji="0" lang="en-SG" sz="667" b="0" i="0" u="none" strike="noStrike" kern="1200" cap="none" spc="0" normalizeH="0" baseline="0" noProof="0" dirty="0">
                <a:ln>
                  <a:noFill/>
                </a:ln>
                <a:solidFill>
                  <a:prstClr val="white"/>
                </a:solidFill>
                <a:effectLst/>
                <a:uLnTx/>
                <a:uFillTx/>
                <a:latin typeface="Reem Kufi" pitchFamily="2"/>
                <a:ea typeface="+mn-ea"/>
                <a:cs typeface="+mn-cs"/>
              </a:rPr>
              <a:t> Asia, Crunchbase, Pitchbook, </a:t>
            </a:r>
            <a:r>
              <a:rPr kumimoji="0" lang="en-SG" sz="667" b="0" i="0" u="none" strike="noStrike" kern="1200" cap="none" spc="0" normalizeH="0" baseline="0" noProof="0" dirty="0" err="1">
                <a:ln>
                  <a:noFill/>
                </a:ln>
                <a:solidFill>
                  <a:prstClr val="white"/>
                </a:solidFill>
                <a:effectLst/>
                <a:uLnTx/>
                <a:uFillTx/>
                <a:latin typeface="Reem Kufi" pitchFamily="2"/>
                <a:ea typeface="+mn-ea"/>
                <a:cs typeface="+mn-cs"/>
              </a:rPr>
              <a:t>Pregin</a:t>
            </a:r>
            <a:r>
              <a:rPr kumimoji="0" lang="en-SG" sz="667" b="0" i="0" u="none" strike="noStrike" kern="1200" cap="none" spc="0" normalizeH="0" baseline="0" noProof="0" dirty="0">
                <a:ln>
                  <a:noFill/>
                </a:ln>
                <a:solidFill>
                  <a:prstClr val="white"/>
                </a:solidFill>
                <a:effectLst/>
                <a:uLnTx/>
                <a:uFillTx/>
                <a:latin typeface="Reem Kufi" pitchFamily="2"/>
                <a:ea typeface="+mn-ea"/>
                <a:cs typeface="+mn-cs"/>
              </a:rPr>
              <a:t>  &amp; admin data from Enterprise Singapore</a:t>
            </a:r>
          </a:p>
        </p:txBody>
      </p:sp>
      <p:pic>
        <p:nvPicPr>
          <p:cNvPr id="67" name="Picture 66">
            <a:extLst>
              <a:ext uri="{FF2B5EF4-FFF2-40B4-BE49-F238E27FC236}">
                <a16:creationId xmlns:a16="http://schemas.microsoft.com/office/drawing/2014/main" id="{56FEE369-A021-5395-A504-A93D87B2F7EE}"/>
              </a:ext>
            </a:extLst>
          </p:cNvPr>
          <p:cNvPicPr>
            <a:picLocks noChangeAspect="1"/>
          </p:cNvPicPr>
          <p:nvPr/>
        </p:nvPicPr>
        <p:blipFill>
          <a:blip r:embed="rId2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759" y="2362805"/>
            <a:ext cx="1116423" cy="692344"/>
          </a:xfrm>
          <a:prstGeom prst="rect">
            <a:avLst/>
          </a:prstGeom>
        </p:spPr>
      </p:pic>
      <p:pic>
        <p:nvPicPr>
          <p:cNvPr id="68" name="Picture 67">
            <a:extLst>
              <a:ext uri="{FF2B5EF4-FFF2-40B4-BE49-F238E27FC236}">
                <a16:creationId xmlns:a16="http://schemas.microsoft.com/office/drawing/2014/main" id="{ED9E680B-8061-3012-28C3-FF9007837A8A}"/>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82681" y="2673816"/>
            <a:ext cx="1408776" cy="939184"/>
          </a:xfrm>
          <a:prstGeom prst="rect">
            <a:avLst/>
          </a:prstGeom>
        </p:spPr>
      </p:pic>
      <p:pic>
        <p:nvPicPr>
          <p:cNvPr id="69" name="Picture 2" descr="gency for Science, Technology and Research - Wikipedia">
            <a:extLst>
              <a:ext uri="{FF2B5EF4-FFF2-40B4-BE49-F238E27FC236}">
                <a16:creationId xmlns:a16="http://schemas.microsoft.com/office/drawing/2014/main" id="{F57B7626-30A1-2B3B-CC0A-9F1167414839}"/>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332543" y="2925282"/>
            <a:ext cx="1101155" cy="407216"/>
          </a:xfrm>
          <a:prstGeom prst="rect">
            <a:avLst/>
          </a:prstGeom>
          <a:noFill/>
          <a:extLst>
            <a:ext uri="{909E8E84-426E-40DD-AFC4-6F175D3DCCD1}">
              <a14:hiddenFill xmlns:a14="http://schemas.microsoft.com/office/drawing/2010/main">
                <a:solidFill>
                  <a:srgbClr val="FFFFFF"/>
                </a:solidFill>
              </a14:hiddenFill>
            </a:ext>
          </a:extLst>
        </p:spPr>
      </p:pic>
      <p:pic>
        <p:nvPicPr>
          <p:cNvPr id="70" name="CDE026CB-1A3C-4BD5-AA09-7D2677A07A30">
            <a:extLst>
              <a:ext uri="{FF2B5EF4-FFF2-40B4-BE49-F238E27FC236}">
                <a16:creationId xmlns:a16="http://schemas.microsoft.com/office/drawing/2014/main" id="{D825C194-517B-1D71-6FC1-BD12778FC389}"/>
              </a:ext>
            </a:extLst>
          </p:cNvPr>
          <p:cNvPicPr>
            <a:picLocks noChangeAspect="1" noChangeArrowheads="1"/>
          </p:cNvPicPr>
          <p:nvPr/>
        </p:nvPicPr>
        <p:blipFill>
          <a:blip r:embed="rId2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45039" y="2461395"/>
            <a:ext cx="1230769" cy="467819"/>
          </a:xfrm>
          <a:prstGeom prst="rect">
            <a:avLst/>
          </a:prstGeom>
          <a:solidFill>
            <a:srgbClr val="E8E8E8"/>
          </a:solidFill>
          <a:ln w="9525">
            <a:noFill/>
            <a:miter lim="800000"/>
            <a:headEnd/>
            <a:tailEnd/>
          </a:ln>
          <a:effectLst>
            <a:softEdge rad="0"/>
          </a:effectLst>
        </p:spPr>
      </p:pic>
      <p:pic>
        <p:nvPicPr>
          <p:cNvPr id="71" name="Picture 12" descr="ile:CapitaLand Logo.svg - Wikimedia Commons">
            <a:extLst>
              <a:ext uri="{FF2B5EF4-FFF2-40B4-BE49-F238E27FC236}">
                <a16:creationId xmlns:a16="http://schemas.microsoft.com/office/drawing/2014/main" id="{92E297AC-5797-EB78-D994-10C22E653C5B}"/>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265972" y="4021507"/>
            <a:ext cx="898325" cy="40038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 picture containing text, sign, dark, vector graphics&#10;&#10;Description automatically generated">
            <a:extLst>
              <a:ext uri="{FF2B5EF4-FFF2-40B4-BE49-F238E27FC236}">
                <a16:creationId xmlns:a16="http://schemas.microsoft.com/office/drawing/2014/main" id="{F590874E-960B-D4AC-B8D3-A98E3DC333DD}"/>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419389" y="4720926"/>
            <a:ext cx="906968" cy="180056"/>
          </a:xfrm>
          <a:prstGeom prst="rect">
            <a:avLst/>
          </a:prstGeom>
        </p:spPr>
      </p:pic>
      <p:pic>
        <p:nvPicPr>
          <p:cNvPr id="73" name="Picture 7">
            <a:extLst>
              <a:ext uri="{FF2B5EF4-FFF2-40B4-BE49-F238E27FC236}">
                <a16:creationId xmlns:a16="http://schemas.microsoft.com/office/drawing/2014/main" id="{27982C6D-BCC5-A52D-367E-2334B5207E56}"/>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753633" y="3992031"/>
            <a:ext cx="671553" cy="368215"/>
          </a:xfrm>
          <a:prstGeom prst="rect">
            <a:avLst/>
          </a:prstGeom>
        </p:spPr>
      </p:pic>
      <p:pic>
        <p:nvPicPr>
          <p:cNvPr id="74" name="Picture 9" descr="A picture containing text, clipart&#10;&#10;Description automatically generated">
            <a:extLst>
              <a:ext uri="{FF2B5EF4-FFF2-40B4-BE49-F238E27FC236}">
                <a16:creationId xmlns:a16="http://schemas.microsoft.com/office/drawing/2014/main" id="{0EE12BB7-FB52-93FC-732B-5B332F86C669}"/>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663590" y="4613035"/>
            <a:ext cx="820236" cy="400141"/>
          </a:xfrm>
          <a:prstGeom prst="rect">
            <a:avLst/>
          </a:prstGeom>
        </p:spPr>
      </p:pic>
      <p:pic>
        <p:nvPicPr>
          <p:cNvPr id="75" name="Picture 11" descr="Logo, icon&#10;&#10;Description automatically generated">
            <a:extLst>
              <a:ext uri="{FF2B5EF4-FFF2-40B4-BE49-F238E27FC236}">
                <a16:creationId xmlns:a16="http://schemas.microsoft.com/office/drawing/2014/main" id="{8667E75A-E9B9-3389-D6D7-035B07918AC4}"/>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637918" y="3920830"/>
            <a:ext cx="554683" cy="582141"/>
          </a:xfrm>
          <a:prstGeom prst="rect">
            <a:avLst/>
          </a:prstGeom>
        </p:spPr>
      </p:pic>
      <p:pic>
        <p:nvPicPr>
          <p:cNvPr id="76" name="Picture 75">
            <a:extLst>
              <a:ext uri="{FF2B5EF4-FFF2-40B4-BE49-F238E27FC236}">
                <a16:creationId xmlns:a16="http://schemas.microsoft.com/office/drawing/2014/main" id="{ED79487C-F812-2815-C1B8-9CB8D97D8E2A}"/>
              </a:ext>
            </a:extLst>
          </p:cNvPr>
          <p:cNvPicPr>
            <a:picLocks noChangeAspect="1"/>
          </p:cNvPicPr>
          <p:nvPr/>
        </p:nvPicPr>
        <p:blipFill>
          <a:blip r:embed="rId35" cstate="email">
            <a:clrChange>
              <a:clrFrom>
                <a:srgbClr val="FFFEFF"/>
              </a:clrFrom>
              <a:clrTo>
                <a:srgbClr val="FFFEFF">
                  <a:alpha val="0"/>
                </a:srgbClr>
              </a:clrTo>
            </a:clrChange>
            <a:extLst>
              <a:ext uri="{28A0092B-C50C-407E-A947-70E740481C1C}">
                <a14:useLocalDpi xmlns:a14="http://schemas.microsoft.com/office/drawing/2010/main"/>
              </a:ext>
            </a:extLst>
          </a:blip>
          <a:stretch>
            <a:fillRect/>
          </a:stretch>
        </p:blipFill>
        <p:spPr>
          <a:xfrm>
            <a:off x="480998" y="4530521"/>
            <a:ext cx="528689" cy="480628"/>
          </a:xfrm>
          <a:prstGeom prst="rect">
            <a:avLst/>
          </a:prstGeom>
        </p:spPr>
      </p:pic>
      <p:pic>
        <p:nvPicPr>
          <p:cNvPr id="77" name="Picture 76">
            <a:extLst>
              <a:ext uri="{FF2B5EF4-FFF2-40B4-BE49-F238E27FC236}">
                <a16:creationId xmlns:a16="http://schemas.microsoft.com/office/drawing/2014/main" id="{0514EDFD-DD7F-CAD7-59F2-BD6B87145C86}"/>
              </a:ext>
            </a:extLst>
          </p:cNvPr>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11075730" y="5505012"/>
            <a:ext cx="1025444" cy="294996"/>
          </a:xfrm>
          <a:prstGeom prst="rect">
            <a:avLst/>
          </a:prstGeom>
        </p:spPr>
      </p:pic>
      <p:pic>
        <p:nvPicPr>
          <p:cNvPr id="78" name="Picture 24" descr="rowth Camp for Early-stage Startups — Salto">
            <a:extLst>
              <a:ext uri="{FF2B5EF4-FFF2-40B4-BE49-F238E27FC236}">
                <a16:creationId xmlns:a16="http://schemas.microsoft.com/office/drawing/2014/main" id="{DFD940B7-473B-4CC1-BBEB-C16AFCC7001F}"/>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9587111" y="5374277"/>
            <a:ext cx="1477349" cy="55646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93F9344B-85AD-1571-529B-DBD7E3CCF7EA}"/>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8629005" y="5373216"/>
            <a:ext cx="1065984" cy="510175"/>
          </a:xfrm>
          <a:prstGeom prst="rect">
            <a:avLst/>
          </a:prstGeom>
        </p:spPr>
      </p:pic>
      <p:pic>
        <p:nvPicPr>
          <p:cNvPr id="80" name="Picture 12" descr="A picture containing text, sign&#10;&#10;Description automatically generated">
            <a:extLst>
              <a:ext uri="{FF2B5EF4-FFF2-40B4-BE49-F238E27FC236}">
                <a16:creationId xmlns:a16="http://schemas.microsoft.com/office/drawing/2014/main" id="{A6701637-4A9E-31D7-1069-2C460E00F293}"/>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8823793" y="5881856"/>
            <a:ext cx="1015288" cy="516809"/>
          </a:xfrm>
          <a:prstGeom prst="rect">
            <a:avLst/>
          </a:prstGeom>
        </p:spPr>
      </p:pic>
      <p:pic>
        <p:nvPicPr>
          <p:cNvPr id="81" name="Picture 17">
            <a:extLst>
              <a:ext uri="{FF2B5EF4-FFF2-40B4-BE49-F238E27FC236}">
                <a16:creationId xmlns:a16="http://schemas.microsoft.com/office/drawing/2014/main" id="{5A7D6D3B-6936-D6BC-0BCA-0EA412F8BB79}"/>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9892708" y="5825741"/>
            <a:ext cx="1942704" cy="623796"/>
          </a:xfrm>
          <a:prstGeom prst="rect">
            <a:avLst/>
          </a:prstGeom>
        </p:spPr>
      </p:pic>
      <p:pic>
        <p:nvPicPr>
          <p:cNvPr id="82" name="Picture 81">
            <a:extLst>
              <a:ext uri="{FF2B5EF4-FFF2-40B4-BE49-F238E27FC236}">
                <a16:creationId xmlns:a16="http://schemas.microsoft.com/office/drawing/2014/main" id="{BA195F68-474F-BA8F-4866-2C20AF02ABE1}"/>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8561090" y="3783815"/>
            <a:ext cx="1185896" cy="460913"/>
          </a:xfrm>
          <a:prstGeom prst="rect">
            <a:avLst/>
          </a:prstGeom>
        </p:spPr>
      </p:pic>
      <p:pic>
        <p:nvPicPr>
          <p:cNvPr id="83" name="Picture 82">
            <a:extLst>
              <a:ext uri="{FF2B5EF4-FFF2-40B4-BE49-F238E27FC236}">
                <a16:creationId xmlns:a16="http://schemas.microsoft.com/office/drawing/2014/main" id="{1647A9DA-A616-8270-3F01-DC782DC0A289}"/>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9891296" y="3717032"/>
            <a:ext cx="684319" cy="542503"/>
          </a:xfrm>
          <a:prstGeom prst="rect">
            <a:avLst/>
          </a:prstGeom>
        </p:spPr>
      </p:pic>
      <p:pic>
        <p:nvPicPr>
          <p:cNvPr id="84" name="Picture 83">
            <a:extLst>
              <a:ext uri="{FF2B5EF4-FFF2-40B4-BE49-F238E27FC236}">
                <a16:creationId xmlns:a16="http://schemas.microsoft.com/office/drawing/2014/main" id="{F9C9235E-BD56-0361-448A-3A30F5764F96}"/>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0652595" y="3896922"/>
            <a:ext cx="1348061" cy="318897"/>
          </a:xfrm>
          <a:prstGeom prst="rect">
            <a:avLst/>
          </a:prstGeom>
        </p:spPr>
      </p:pic>
    </p:spTree>
    <p:extLst>
      <p:ext uri="{BB962C8B-B14F-4D97-AF65-F5344CB8AC3E}">
        <p14:creationId xmlns:p14="http://schemas.microsoft.com/office/powerpoint/2010/main" val="81495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81CFCA-FFD9-0E1B-A811-DB0AB05CBB8C}"/>
              </a:ext>
            </a:extLst>
          </p:cNvPr>
          <p:cNvSpPr>
            <a:spLocks noGrp="1"/>
          </p:cNvSpPr>
          <p:nvPr>
            <p:ph type="sldNum" sz="quarter" idx="4"/>
          </p:nvPr>
        </p:nvSpPr>
        <p:spPr/>
        <p:txBody>
          <a:bodyPr/>
          <a:lstStyle/>
          <a:p>
            <a:fld id="{DAE6BD08-8634-4431-9369-9DC07895A70E}" type="slidenum">
              <a:rPr lang="en-SG" smtClean="0"/>
              <a:pPr/>
              <a:t>4</a:t>
            </a:fld>
            <a:endParaRPr lang="en-SG"/>
          </a:p>
        </p:txBody>
      </p:sp>
      <p:pic>
        <p:nvPicPr>
          <p:cNvPr id="5" name="Picture 2">
            <a:extLst>
              <a:ext uri="{FF2B5EF4-FFF2-40B4-BE49-F238E27FC236}">
                <a16:creationId xmlns:a16="http://schemas.microsoft.com/office/drawing/2014/main" id="{11029BBA-AFE1-7DD9-0A6D-525D19A8594F}"/>
              </a:ext>
            </a:extLst>
          </p:cNvPr>
          <p:cNvPicPr/>
          <p:nvPr/>
        </p:nvPicPr>
        <p:blipFill>
          <a:blip r:embed="rId2" cstate="email">
            <a:extLst>
              <a:ext uri="{28A0092B-C50C-407E-A947-70E740481C1C}">
                <a14:useLocalDpi xmlns:a14="http://schemas.microsoft.com/office/drawing/2010/main"/>
              </a:ext>
            </a:extLst>
          </a:blip>
          <a:srcRect r="21" b="2089"/>
          <a:stretch>
            <a:fillRect/>
          </a:stretch>
        </p:blipFill>
        <p:spPr>
          <a:xfrm>
            <a:off x="2855640" y="1850139"/>
            <a:ext cx="6867159" cy="4866144"/>
          </a:xfrm>
          <a:prstGeom prst="rect">
            <a:avLst/>
          </a:prstGeom>
        </p:spPr>
      </p:pic>
      <p:pic>
        <p:nvPicPr>
          <p:cNvPr id="6" name="Picture 3">
            <a:extLst>
              <a:ext uri="{FF2B5EF4-FFF2-40B4-BE49-F238E27FC236}">
                <a16:creationId xmlns:a16="http://schemas.microsoft.com/office/drawing/2014/main" id="{E603F16B-9D56-9ABF-EF1E-BDC27640A012}"/>
              </a:ext>
            </a:extLst>
          </p:cNvPr>
          <p:cNvPicPr/>
          <p:nvPr/>
        </p:nvPicPr>
        <p:blipFill>
          <a:blip r:embed="rId3" cstate="email">
            <a:extLst>
              <a:ext uri="{28A0092B-C50C-407E-A947-70E740481C1C}">
                <a14:useLocalDpi xmlns:a14="http://schemas.microsoft.com/office/drawing/2010/main"/>
              </a:ext>
            </a:extLst>
          </a:blip>
          <a:srcRect r="546" b="143"/>
          <a:stretch>
            <a:fillRect/>
          </a:stretch>
        </p:blipFill>
        <p:spPr>
          <a:xfrm>
            <a:off x="8144896" y="1906825"/>
            <a:ext cx="3559803" cy="4906551"/>
          </a:xfrm>
          <a:prstGeom prst="rect">
            <a:avLst/>
          </a:prstGeom>
        </p:spPr>
      </p:pic>
      <p:grpSp>
        <p:nvGrpSpPr>
          <p:cNvPr id="7" name="Group 4">
            <a:extLst>
              <a:ext uri="{FF2B5EF4-FFF2-40B4-BE49-F238E27FC236}">
                <a16:creationId xmlns:a16="http://schemas.microsoft.com/office/drawing/2014/main" id="{3E139B97-A042-A3EF-2329-6C15D21D3671}"/>
              </a:ext>
            </a:extLst>
          </p:cNvPr>
          <p:cNvGrpSpPr/>
          <p:nvPr/>
        </p:nvGrpSpPr>
        <p:grpSpPr>
          <a:xfrm>
            <a:off x="414386" y="5671238"/>
            <a:ext cx="85276" cy="82865"/>
            <a:chOff x="0" y="0"/>
            <a:chExt cx="187790" cy="182482"/>
          </a:xfrm>
        </p:grpSpPr>
        <p:sp>
          <p:nvSpPr>
            <p:cNvPr id="8" name="Freeform 5">
              <a:extLst>
                <a:ext uri="{FF2B5EF4-FFF2-40B4-BE49-F238E27FC236}">
                  <a16:creationId xmlns:a16="http://schemas.microsoft.com/office/drawing/2014/main" id="{A6A02B9E-794E-6BF0-0F66-850E3DA1852B}"/>
                </a:ext>
              </a:extLst>
            </p:cNvPr>
            <p:cNvSpPr/>
            <p:nvPr/>
          </p:nvSpPr>
          <p:spPr>
            <a:xfrm>
              <a:off x="12700" y="12700"/>
              <a:ext cx="162306" cy="156972"/>
            </a:xfrm>
            <a:custGeom>
              <a:avLst/>
              <a:gdLst/>
              <a:ahLst/>
              <a:cxnLst/>
              <a:rect l="l" t="t" r="r" b="b"/>
              <a:pathLst>
                <a:path w="162306" h="156972">
                  <a:moveTo>
                    <a:pt x="0" y="78486"/>
                  </a:moveTo>
                  <a:cubicBezTo>
                    <a:pt x="0" y="35179"/>
                    <a:pt x="36322" y="0"/>
                    <a:pt x="81153" y="0"/>
                  </a:cubicBezTo>
                  <a:cubicBezTo>
                    <a:pt x="125984" y="0"/>
                    <a:pt x="162306" y="35179"/>
                    <a:pt x="162306" y="78486"/>
                  </a:cubicBezTo>
                  <a:cubicBezTo>
                    <a:pt x="162306" y="121793"/>
                    <a:pt x="125984" y="156972"/>
                    <a:pt x="81153" y="156972"/>
                  </a:cubicBezTo>
                  <a:cubicBezTo>
                    <a:pt x="36322" y="156972"/>
                    <a:pt x="0" y="121920"/>
                    <a:pt x="0" y="78486"/>
                  </a:cubicBezTo>
                  <a:close/>
                </a:path>
              </a:pathLst>
            </a:custGeom>
            <a:solidFill>
              <a:srgbClr val="FF5252"/>
            </a:solidFill>
          </p:spPr>
        </p:sp>
        <p:sp>
          <p:nvSpPr>
            <p:cNvPr id="9" name="Freeform 6">
              <a:extLst>
                <a:ext uri="{FF2B5EF4-FFF2-40B4-BE49-F238E27FC236}">
                  <a16:creationId xmlns:a16="http://schemas.microsoft.com/office/drawing/2014/main" id="{B65C6A5B-C4A3-5DE2-0101-F9DDC81859AB}"/>
                </a:ext>
              </a:extLst>
            </p:cNvPr>
            <p:cNvSpPr/>
            <p:nvPr/>
          </p:nvSpPr>
          <p:spPr>
            <a:xfrm>
              <a:off x="0" y="0"/>
              <a:ext cx="187706" cy="182499"/>
            </a:xfrm>
            <a:custGeom>
              <a:avLst/>
              <a:gdLst/>
              <a:ahLst/>
              <a:cxnLst/>
              <a:rect l="l" t="t" r="r" b="b"/>
              <a:pathLst>
                <a:path w="187706" h="182499">
                  <a:moveTo>
                    <a:pt x="0" y="91186"/>
                  </a:moveTo>
                  <a:cubicBezTo>
                    <a:pt x="0" y="40513"/>
                    <a:pt x="42418" y="0"/>
                    <a:pt x="93853" y="0"/>
                  </a:cubicBezTo>
                  <a:lnTo>
                    <a:pt x="93853" y="12700"/>
                  </a:lnTo>
                  <a:lnTo>
                    <a:pt x="93853" y="0"/>
                  </a:lnTo>
                  <a:cubicBezTo>
                    <a:pt x="145288" y="0"/>
                    <a:pt x="187706" y="40513"/>
                    <a:pt x="187706" y="91186"/>
                  </a:cubicBezTo>
                  <a:lnTo>
                    <a:pt x="175006" y="91186"/>
                  </a:lnTo>
                  <a:lnTo>
                    <a:pt x="187706" y="91186"/>
                  </a:lnTo>
                  <a:cubicBezTo>
                    <a:pt x="187706" y="141986"/>
                    <a:pt x="145288" y="182372"/>
                    <a:pt x="93853" y="182372"/>
                  </a:cubicBezTo>
                  <a:lnTo>
                    <a:pt x="93853" y="169672"/>
                  </a:lnTo>
                  <a:lnTo>
                    <a:pt x="93853" y="182372"/>
                  </a:lnTo>
                  <a:cubicBezTo>
                    <a:pt x="42418" y="182499"/>
                    <a:pt x="0" y="141986"/>
                    <a:pt x="0" y="91186"/>
                  </a:cubicBezTo>
                  <a:lnTo>
                    <a:pt x="12700" y="91186"/>
                  </a:lnTo>
                  <a:lnTo>
                    <a:pt x="25400" y="91186"/>
                  </a:lnTo>
                  <a:lnTo>
                    <a:pt x="12700" y="91186"/>
                  </a:lnTo>
                  <a:lnTo>
                    <a:pt x="0" y="91186"/>
                  </a:lnTo>
                  <a:moveTo>
                    <a:pt x="25400" y="91186"/>
                  </a:moveTo>
                  <a:cubicBezTo>
                    <a:pt x="25400" y="98171"/>
                    <a:pt x="19685" y="103886"/>
                    <a:pt x="12700" y="103886"/>
                  </a:cubicBezTo>
                  <a:cubicBezTo>
                    <a:pt x="5715" y="103886"/>
                    <a:pt x="0" y="98171"/>
                    <a:pt x="0" y="91186"/>
                  </a:cubicBezTo>
                  <a:cubicBezTo>
                    <a:pt x="0" y="84201"/>
                    <a:pt x="5715" y="78486"/>
                    <a:pt x="12700" y="78486"/>
                  </a:cubicBezTo>
                  <a:cubicBezTo>
                    <a:pt x="19685" y="78486"/>
                    <a:pt x="25400" y="84201"/>
                    <a:pt x="25400" y="91186"/>
                  </a:cubicBezTo>
                  <a:cubicBezTo>
                    <a:pt x="25400" y="127127"/>
                    <a:pt x="55626" y="156972"/>
                    <a:pt x="93853" y="156972"/>
                  </a:cubicBezTo>
                  <a:cubicBezTo>
                    <a:pt x="132080" y="156972"/>
                    <a:pt x="162306" y="127127"/>
                    <a:pt x="162306" y="91186"/>
                  </a:cubicBezTo>
                  <a:cubicBezTo>
                    <a:pt x="162306" y="55245"/>
                    <a:pt x="132080" y="25400"/>
                    <a:pt x="93853" y="25400"/>
                  </a:cubicBezTo>
                  <a:lnTo>
                    <a:pt x="93853" y="12700"/>
                  </a:lnTo>
                  <a:lnTo>
                    <a:pt x="93853" y="25400"/>
                  </a:lnTo>
                  <a:cubicBezTo>
                    <a:pt x="55626" y="25400"/>
                    <a:pt x="25400" y="55245"/>
                    <a:pt x="25400" y="91186"/>
                  </a:cubicBezTo>
                  <a:close/>
                </a:path>
              </a:pathLst>
            </a:custGeom>
            <a:solidFill>
              <a:srgbClr val="FF5252"/>
            </a:solidFill>
          </p:spPr>
        </p:sp>
      </p:grpSp>
      <p:grpSp>
        <p:nvGrpSpPr>
          <p:cNvPr id="10" name="Group 7">
            <a:extLst>
              <a:ext uri="{FF2B5EF4-FFF2-40B4-BE49-F238E27FC236}">
                <a16:creationId xmlns:a16="http://schemas.microsoft.com/office/drawing/2014/main" id="{D3C84253-E9F1-52F2-7CD6-50BA43BCDC08}"/>
              </a:ext>
            </a:extLst>
          </p:cNvPr>
          <p:cNvGrpSpPr/>
          <p:nvPr/>
        </p:nvGrpSpPr>
        <p:grpSpPr>
          <a:xfrm>
            <a:off x="414140" y="5866222"/>
            <a:ext cx="85276" cy="82865"/>
            <a:chOff x="0" y="0"/>
            <a:chExt cx="187790" cy="182482"/>
          </a:xfrm>
        </p:grpSpPr>
        <p:sp>
          <p:nvSpPr>
            <p:cNvPr id="11" name="Freeform 8">
              <a:extLst>
                <a:ext uri="{FF2B5EF4-FFF2-40B4-BE49-F238E27FC236}">
                  <a16:creationId xmlns:a16="http://schemas.microsoft.com/office/drawing/2014/main" id="{52EC9900-9BF1-B090-E159-3AD3EA34BB2B}"/>
                </a:ext>
              </a:extLst>
            </p:cNvPr>
            <p:cNvSpPr/>
            <p:nvPr/>
          </p:nvSpPr>
          <p:spPr>
            <a:xfrm>
              <a:off x="12700" y="12700"/>
              <a:ext cx="162433" cy="156972"/>
            </a:xfrm>
            <a:custGeom>
              <a:avLst/>
              <a:gdLst/>
              <a:ahLst/>
              <a:cxnLst/>
              <a:rect l="l" t="t" r="r" b="b"/>
              <a:pathLst>
                <a:path w="162433" h="156972">
                  <a:moveTo>
                    <a:pt x="162433" y="78486"/>
                  </a:moveTo>
                  <a:cubicBezTo>
                    <a:pt x="162433" y="35179"/>
                    <a:pt x="125984" y="0"/>
                    <a:pt x="81153" y="0"/>
                  </a:cubicBezTo>
                  <a:cubicBezTo>
                    <a:pt x="36322" y="0"/>
                    <a:pt x="0" y="35179"/>
                    <a:pt x="0" y="78486"/>
                  </a:cubicBezTo>
                  <a:cubicBezTo>
                    <a:pt x="0" y="121793"/>
                    <a:pt x="36322" y="156972"/>
                    <a:pt x="81153" y="156972"/>
                  </a:cubicBezTo>
                  <a:cubicBezTo>
                    <a:pt x="125984" y="156972"/>
                    <a:pt x="162306" y="121793"/>
                    <a:pt x="162306" y="78486"/>
                  </a:cubicBezTo>
                  <a:close/>
                </a:path>
              </a:pathLst>
            </a:custGeom>
            <a:solidFill>
              <a:srgbClr val="70AD47"/>
            </a:solidFill>
          </p:spPr>
        </p:sp>
        <p:sp>
          <p:nvSpPr>
            <p:cNvPr id="12" name="Freeform 9">
              <a:extLst>
                <a:ext uri="{FF2B5EF4-FFF2-40B4-BE49-F238E27FC236}">
                  <a16:creationId xmlns:a16="http://schemas.microsoft.com/office/drawing/2014/main" id="{52C4B420-E6CB-1069-F48D-9D86F5B7E617}"/>
                </a:ext>
              </a:extLst>
            </p:cNvPr>
            <p:cNvSpPr/>
            <p:nvPr/>
          </p:nvSpPr>
          <p:spPr>
            <a:xfrm>
              <a:off x="0" y="0"/>
              <a:ext cx="187706" cy="182372"/>
            </a:xfrm>
            <a:custGeom>
              <a:avLst/>
              <a:gdLst/>
              <a:ahLst/>
              <a:cxnLst/>
              <a:rect l="l" t="t" r="r" b="b"/>
              <a:pathLst>
                <a:path w="187706" h="182372">
                  <a:moveTo>
                    <a:pt x="162433" y="91186"/>
                  </a:moveTo>
                  <a:cubicBezTo>
                    <a:pt x="162433" y="55245"/>
                    <a:pt x="132080" y="25400"/>
                    <a:pt x="93853" y="25400"/>
                  </a:cubicBezTo>
                  <a:lnTo>
                    <a:pt x="93853" y="12700"/>
                  </a:lnTo>
                  <a:lnTo>
                    <a:pt x="93853" y="25400"/>
                  </a:lnTo>
                  <a:lnTo>
                    <a:pt x="93853" y="12700"/>
                  </a:lnTo>
                  <a:lnTo>
                    <a:pt x="93853" y="25400"/>
                  </a:lnTo>
                  <a:cubicBezTo>
                    <a:pt x="55626" y="25400"/>
                    <a:pt x="25400" y="55245"/>
                    <a:pt x="25400" y="91186"/>
                  </a:cubicBezTo>
                  <a:lnTo>
                    <a:pt x="12700" y="91186"/>
                  </a:lnTo>
                  <a:lnTo>
                    <a:pt x="25400" y="91186"/>
                  </a:lnTo>
                  <a:cubicBezTo>
                    <a:pt x="25400" y="127127"/>
                    <a:pt x="55626" y="156972"/>
                    <a:pt x="93853" y="156972"/>
                  </a:cubicBezTo>
                  <a:lnTo>
                    <a:pt x="93853" y="169672"/>
                  </a:lnTo>
                  <a:lnTo>
                    <a:pt x="93853" y="156972"/>
                  </a:lnTo>
                  <a:cubicBezTo>
                    <a:pt x="132080" y="156972"/>
                    <a:pt x="162306" y="127127"/>
                    <a:pt x="162306" y="91186"/>
                  </a:cubicBezTo>
                  <a:cubicBezTo>
                    <a:pt x="162306" y="84201"/>
                    <a:pt x="168021" y="78486"/>
                    <a:pt x="175006" y="78486"/>
                  </a:cubicBezTo>
                  <a:cubicBezTo>
                    <a:pt x="181991" y="78486"/>
                    <a:pt x="187706" y="84201"/>
                    <a:pt x="187706" y="91186"/>
                  </a:cubicBezTo>
                  <a:lnTo>
                    <a:pt x="175006" y="91186"/>
                  </a:lnTo>
                  <a:lnTo>
                    <a:pt x="162306" y="91186"/>
                  </a:lnTo>
                  <a:moveTo>
                    <a:pt x="187706" y="91186"/>
                  </a:moveTo>
                  <a:cubicBezTo>
                    <a:pt x="187706" y="98171"/>
                    <a:pt x="181991" y="103886"/>
                    <a:pt x="175006" y="103886"/>
                  </a:cubicBezTo>
                  <a:cubicBezTo>
                    <a:pt x="168021" y="103886"/>
                    <a:pt x="162306" y="98171"/>
                    <a:pt x="162306" y="91186"/>
                  </a:cubicBezTo>
                  <a:lnTo>
                    <a:pt x="175006" y="91186"/>
                  </a:lnTo>
                  <a:lnTo>
                    <a:pt x="187706" y="91186"/>
                  </a:lnTo>
                  <a:cubicBezTo>
                    <a:pt x="187706" y="141986"/>
                    <a:pt x="145288" y="182372"/>
                    <a:pt x="93853" y="182372"/>
                  </a:cubicBezTo>
                  <a:cubicBezTo>
                    <a:pt x="42418" y="182372"/>
                    <a:pt x="0" y="141986"/>
                    <a:pt x="0" y="91186"/>
                  </a:cubicBezTo>
                  <a:cubicBezTo>
                    <a:pt x="0" y="40386"/>
                    <a:pt x="42418" y="0"/>
                    <a:pt x="93853" y="0"/>
                  </a:cubicBezTo>
                  <a:cubicBezTo>
                    <a:pt x="145288" y="0"/>
                    <a:pt x="187706" y="40513"/>
                    <a:pt x="187706" y="91186"/>
                  </a:cubicBezTo>
                  <a:close/>
                </a:path>
              </a:pathLst>
            </a:custGeom>
            <a:solidFill>
              <a:srgbClr val="70AD47"/>
            </a:solidFill>
          </p:spPr>
        </p:sp>
      </p:grpSp>
      <p:sp>
        <p:nvSpPr>
          <p:cNvPr id="13" name="TextBox 10">
            <a:extLst>
              <a:ext uri="{FF2B5EF4-FFF2-40B4-BE49-F238E27FC236}">
                <a16:creationId xmlns:a16="http://schemas.microsoft.com/office/drawing/2014/main" id="{8F7E2367-3A80-7F78-BA5B-FC7A3F5473CD}"/>
              </a:ext>
            </a:extLst>
          </p:cNvPr>
          <p:cNvSpPr txBox="1"/>
          <p:nvPr/>
        </p:nvSpPr>
        <p:spPr>
          <a:xfrm>
            <a:off x="558299" y="5654217"/>
            <a:ext cx="3251625" cy="128240"/>
          </a:xfrm>
          <a:prstGeom prst="rect">
            <a:avLst/>
          </a:prstGeom>
        </p:spPr>
        <p:txBody>
          <a:bodyPr lIns="0" tIns="0" rIns="0" bIns="0" rtlCol="0" anchor="t">
            <a:spAutoFit/>
          </a:bodyPr>
          <a:lstStyle/>
          <a:p>
            <a:pPr>
              <a:lnSpc>
                <a:spcPts val="1017"/>
              </a:lnSpc>
            </a:pPr>
            <a:r>
              <a:rPr lang="en-US" sz="847" b="1" spc="-33" dirty="0">
                <a:solidFill>
                  <a:srgbClr val="FF5252"/>
                </a:solidFill>
                <a:latin typeface="Univers" panose="020B0503020202020204" pitchFamily="34" charset="0"/>
              </a:rPr>
              <a:t>GIA Acceleration </a:t>
            </a:r>
            <a:r>
              <a:rPr lang="en-US" sz="847" b="1" spc="-33" dirty="0" err="1">
                <a:solidFill>
                  <a:srgbClr val="FF5252"/>
                </a:solidFill>
                <a:latin typeface="Univers" panose="020B0503020202020204" pitchFamily="34" charset="0"/>
              </a:rPr>
              <a:t>Programmes</a:t>
            </a:r>
            <a:r>
              <a:rPr lang="en-US" sz="847" b="1" spc="-33" dirty="0">
                <a:solidFill>
                  <a:srgbClr val="FF5252"/>
                </a:solidFill>
                <a:latin typeface="Univers" panose="020B0503020202020204" pitchFamily="34" charset="0"/>
              </a:rPr>
              <a:t> </a:t>
            </a:r>
            <a:r>
              <a:rPr lang="en-US" sz="847" b="1" i="1" spc="-33" dirty="0">
                <a:solidFill>
                  <a:srgbClr val="FF5252"/>
                </a:solidFill>
                <a:latin typeface="Univers" panose="020B0503020202020204" pitchFamily="34" charset="0"/>
              </a:rPr>
              <a:t>(pilots)</a:t>
            </a:r>
          </a:p>
        </p:txBody>
      </p:sp>
      <p:sp>
        <p:nvSpPr>
          <p:cNvPr id="14" name="TextBox 11">
            <a:extLst>
              <a:ext uri="{FF2B5EF4-FFF2-40B4-BE49-F238E27FC236}">
                <a16:creationId xmlns:a16="http://schemas.microsoft.com/office/drawing/2014/main" id="{5F231840-72F1-3180-FD99-3C1404446A81}"/>
              </a:ext>
            </a:extLst>
          </p:cNvPr>
          <p:cNvSpPr txBox="1"/>
          <p:nvPr/>
        </p:nvSpPr>
        <p:spPr>
          <a:xfrm>
            <a:off x="558299" y="5859142"/>
            <a:ext cx="2100387" cy="128240"/>
          </a:xfrm>
          <a:prstGeom prst="rect">
            <a:avLst/>
          </a:prstGeom>
        </p:spPr>
        <p:txBody>
          <a:bodyPr lIns="0" tIns="0" rIns="0" bIns="0" rtlCol="0" anchor="t">
            <a:spAutoFit/>
          </a:bodyPr>
          <a:lstStyle/>
          <a:p>
            <a:pPr>
              <a:lnSpc>
                <a:spcPts val="1017"/>
              </a:lnSpc>
            </a:pPr>
            <a:r>
              <a:rPr lang="en-US" sz="847" b="1" spc="-33" dirty="0">
                <a:solidFill>
                  <a:srgbClr val="70AD47"/>
                </a:solidFill>
                <a:latin typeface="Univers" panose="020B0503020202020204" pitchFamily="34" charset="0"/>
              </a:rPr>
              <a:t>Co-Innovation </a:t>
            </a:r>
            <a:r>
              <a:rPr lang="en-US" sz="847" b="1" spc="-33" dirty="0" err="1">
                <a:solidFill>
                  <a:srgbClr val="70AD47"/>
                </a:solidFill>
                <a:latin typeface="Univers" panose="020B0503020202020204" pitchFamily="34" charset="0"/>
              </a:rPr>
              <a:t>Programmes</a:t>
            </a:r>
            <a:endParaRPr lang="en-US" sz="847" b="1" spc="-33" dirty="0">
              <a:solidFill>
                <a:srgbClr val="70AD47"/>
              </a:solidFill>
              <a:latin typeface="Univers" panose="020B0503020202020204" pitchFamily="34" charset="0"/>
            </a:endParaRPr>
          </a:p>
        </p:txBody>
      </p:sp>
      <p:sp>
        <p:nvSpPr>
          <p:cNvPr id="15" name="TextBox 12">
            <a:extLst>
              <a:ext uri="{FF2B5EF4-FFF2-40B4-BE49-F238E27FC236}">
                <a16:creationId xmlns:a16="http://schemas.microsoft.com/office/drawing/2014/main" id="{9EEA2866-7FBD-10BA-B77C-5E02D0E2E044}"/>
              </a:ext>
            </a:extLst>
          </p:cNvPr>
          <p:cNvSpPr txBox="1"/>
          <p:nvPr/>
        </p:nvSpPr>
        <p:spPr>
          <a:xfrm>
            <a:off x="1122461" y="2318616"/>
            <a:ext cx="1307207" cy="147541"/>
          </a:xfrm>
          <a:prstGeom prst="rect">
            <a:avLst/>
          </a:prstGeom>
        </p:spPr>
        <p:txBody>
          <a:bodyPr lIns="0" tIns="0" rIns="0" bIns="0" rtlCol="0" anchor="t">
            <a:spAutoFit/>
          </a:bodyPr>
          <a:lstStyle/>
          <a:p>
            <a:pPr algn="r">
              <a:lnSpc>
                <a:spcPts val="1162"/>
              </a:lnSpc>
            </a:pPr>
            <a:r>
              <a:rPr lang="en-US" sz="969" b="1" spc="-38" dirty="0">
                <a:solidFill>
                  <a:schemeClr val="accent3"/>
                </a:solidFill>
                <a:latin typeface="Univers" panose="020B0503020202020204" pitchFamily="34" charset="0"/>
              </a:rPr>
              <a:t>United Kingdom</a:t>
            </a:r>
          </a:p>
        </p:txBody>
      </p:sp>
      <p:sp>
        <p:nvSpPr>
          <p:cNvPr id="16" name="TextBox 13">
            <a:extLst>
              <a:ext uri="{FF2B5EF4-FFF2-40B4-BE49-F238E27FC236}">
                <a16:creationId xmlns:a16="http://schemas.microsoft.com/office/drawing/2014/main" id="{683A2B4A-B27B-4588-F6AC-23F3B760FA78}"/>
              </a:ext>
            </a:extLst>
          </p:cNvPr>
          <p:cNvSpPr txBox="1"/>
          <p:nvPr/>
        </p:nvSpPr>
        <p:spPr>
          <a:xfrm>
            <a:off x="2990571" y="1579264"/>
            <a:ext cx="600874" cy="147541"/>
          </a:xfrm>
          <a:prstGeom prst="rect">
            <a:avLst/>
          </a:prstGeom>
        </p:spPr>
        <p:txBody>
          <a:bodyPr wrap="square" lIns="0" tIns="0" rIns="0" bIns="0" rtlCol="0" anchor="t">
            <a:spAutoFit/>
          </a:bodyPr>
          <a:lstStyle/>
          <a:p>
            <a:pPr algn="r">
              <a:lnSpc>
                <a:spcPts val="1162"/>
              </a:lnSpc>
            </a:pPr>
            <a:r>
              <a:rPr lang="en-US" sz="969" b="1" spc="-38" dirty="0">
                <a:solidFill>
                  <a:schemeClr val="accent3"/>
                </a:solidFill>
                <a:latin typeface="Univers" panose="020B0503020202020204" pitchFamily="34" charset="0"/>
              </a:rPr>
              <a:t>Germany</a:t>
            </a:r>
          </a:p>
        </p:txBody>
      </p:sp>
      <p:sp>
        <p:nvSpPr>
          <p:cNvPr id="17" name="TextBox 14">
            <a:extLst>
              <a:ext uri="{FF2B5EF4-FFF2-40B4-BE49-F238E27FC236}">
                <a16:creationId xmlns:a16="http://schemas.microsoft.com/office/drawing/2014/main" id="{8E37D5F1-53EE-7ED1-89ED-B0CB159B2572}"/>
              </a:ext>
            </a:extLst>
          </p:cNvPr>
          <p:cNvSpPr txBox="1"/>
          <p:nvPr/>
        </p:nvSpPr>
        <p:spPr>
          <a:xfrm>
            <a:off x="1987184" y="2587661"/>
            <a:ext cx="883105" cy="147541"/>
          </a:xfrm>
          <a:prstGeom prst="rect">
            <a:avLst/>
          </a:prstGeom>
        </p:spPr>
        <p:txBody>
          <a:bodyPr lIns="0" tIns="0" rIns="0" bIns="0" rtlCol="0" anchor="t">
            <a:spAutoFit/>
          </a:bodyPr>
          <a:lstStyle/>
          <a:p>
            <a:pPr algn="r">
              <a:lnSpc>
                <a:spcPts val="1162"/>
              </a:lnSpc>
            </a:pPr>
            <a:r>
              <a:rPr lang="en-US" sz="969" b="1" spc="-38" dirty="0">
                <a:solidFill>
                  <a:schemeClr val="accent1"/>
                </a:solidFill>
                <a:latin typeface="Univers" panose="020B0503020202020204" pitchFamily="34" charset="0"/>
              </a:rPr>
              <a:t>London</a:t>
            </a:r>
          </a:p>
        </p:txBody>
      </p:sp>
      <p:sp>
        <p:nvSpPr>
          <p:cNvPr id="18" name="TextBox 15">
            <a:extLst>
              <a:ext uri="{FF2B5EF4-FFF2-40B4-BE49-F238E27FC236}">
                <a16:creationId xmlns:a16="http://schemas.microsoft.com/office/drawing/2014/main" id="{4D617F53-8943-A1FC-A744-9C1A1B30F722}"/>
              </a:ext>
            </a:extLst>
          </p:cNvPr>
          <p:cNvSpPr txBox="1"/>
          <p:nvPr/>
        </p:nvSpPr>
        <p:spPr>
          <a:xfrm>
            <a:off x="1900507" y="3077152"/>
            <a:ext cx="619772" cy="147541"/>
          </a:xfrm>
          <a:prstGeom prst="rect">
            <a:avLst/>
          </a:prstGeom>
        </p:spPr>
        <p:txBody>
          <a:bodyPr lIns="0" tIns="0" rIns="0" bIns="0" rtlCol="0" anchor="t">
            <a:spAutoFit/>
          </a:bodyPr>
          <a:lstStyle/>
          <a:p>
            <a:pPr algn="r">
              <a:lnSpc>
                <a:spcPts val="1162"/>
              </a:lnSpc>
            </a:pPr>
            <a:r>
              <a:rPr lang="en-US" sz="969" b="1" spc="-38" dirty="0">
                <a:solidFill>
                  <a:schemeClr val="accent3"/>
                </a:solidFill>
                <a:latin typeface="Univers" panose="020B0503020202020204" pitchFamily="34" charset="0"/>
              </a:rPr>
              <a:t>France</a:t>
            </a:r>
          </a:p>
        </p:txBody>
      </p:sp>
      <p:sp>
        <p:nvSpPr>
          <p:cNvPr id="19" name="TextBox 16">
            <a:extLst>
              <a:ext uri="{FF2B5EF4-FFF2-40B4-BE49-F238E27FC236}">
                <a16:creationId xmlns:a16="http://schemas.microsoft.com/office/drawing/2014/main" id="{16CEA133-9BE8-FA91-6584-291AA592DB29}"/>
              </a:ext>
            </a:extLst>
          </p:cNvPr>
          <p:cNvSpPr txBox="1"/>
          <p:nvPr/>
        </p:nvSpPr>
        <p:spPr>
          <a:xfrm>
            <a:off x="2482982" y="2946961"/>
            <a:ext cx="334423" cy="147541"/>
          </a:xfrm>
          <a:prstGeom prst="rect">
            <a:avLst/>
          </a:prstGeom>
        </p:spPr>
        <p:txBody>
          <a:bodyPr wrap="square" lIns="0" tIns="0" rIns="0" bIns="0" rtlCol="0" anchor="t">
            <a:spAutoFit/>
          </a:bodyPr>
          <a:lstStyle/>
          <a:p>
            <a:pPr algn="r">
              <a:lnSpc>
                <a:spcPts val="1162"/>
              </a:lnSpc>
            </a:pPr>
            <a:r>
              <a:rPr lang="en-US" sz="969" b="1" spc="-38" dirty="0">
                <a:solidFill>
                  <a:schemeClr val="accent1"/>
                </a:solidFill>
                <a:latin typeface="Univers" panose="020B0503020202020204" pitchFamily="34" charset="0"/>
              </a:rPr>
              <a:t>Paris</a:t>
            </a:r>
          </a:p>
        </p:txBody>
      </p:sp>
      <p:sp>
        <p:nvSpPr>
          <p:cNvPr id="20" name="TextBox 17">
            <a:extLst>
              <a:ext uri="{FF2B5EF4-FFF2-40B4-BE49-F238E27FC236}">
                <a16:creationId xmlns:a16="http://schemas.microsoft.com/office/drawing/2014/main" id="{B66DDDA0-9DEF-3970-2ADB-591085A1CDDF}"/>
              </a:ext>
            </a:extLst>
          </p:cNvPr>
          <p:cNvSpPr txBox="1"/>
          <p:nvPr/>
        </p:nvSpPr>
        <p:spPr>
          <a:xfrm>
            <a:off x="2106446" y="4021917"/>
            <a:ext cx="619772" cy="147541"/>
          </a:xfrm>
          <a:prstGeom prst="rect">
            <a:avLst/>
          </a:prstGeom>
        </p:spPr>
        <p:txBody>
          <a:bodyPr lIns="0" tIns="0" rIns="0" bIns="0" rtlCol="0" anchor="t">
            <a:spAutoFit/>
          </a:bodyPr>
          <a:lstStyle/>
          <a:p>
            <a:pPr algn="r">
              <a:lnSpc>
                <a:spcPts val="1162"/>
              </a:lnSpc>
            </a:pPr>
            <a:r>
              <a:rPr lang="en-US" sz="969" b="1" spc="-38" dirty="0">
                <a:solidFill>
                  <a:schemeClr val="accent3"/>
                </a:solidFill>
                <a:latin typeface="Univers" panose="020B0503020202020204" pitchFamily="34" charset="0"/>
              </a:rPr>
              <a:t>Turkey</a:t>
            </a:r>
          </a:p>
        </p:txBody>
      </p:sp>
      <p:sp>
        <p:nvSpPr>
          <p:cNvPr id="21" name="TextBox 18">
            <a:extLst>
              <a:ext uri="{FF2B5EF4-FFF2-40B4-BE49-F238E27FC236}">
                <a16:creationId xmlns:a16="http://schemas.microsoft.com/office/drawing/2014/main" id="{2989353B-5318-64D3-AC72-E06A7A1A19D0}"/>
              </a:ext>
            </a:extLst>
          </p:cNvPr>
          <p:cNvSpPr txBox="1"/>
          <p:nvPr/>
        </p:nvSpPr>
        <p:spPr>
          <a:xfrm>
            <a:off x="2330669" y="4276522"/>
            <a:ext cx="619772" cy="147541"/>
          </a:xfrm>
          <a:prstGeom prst="rect">
            <a:avLst/>
          </a:prstGeom>
        </p:spPr>
        <p:txBody>
          <a:bodyPr lIns="0" tIns="0" rIns="0" bIns="0" rtlCol="0" anchor="t">
            <a:spAutoFit/>
          </a:bodyPr>
          <a:lstStyle/>
          <a:p>
            <a:pPr algn="r">
              <a:lnSpc>
                <a:spcPts val="1162"/>
              </a:lnSpc>
            </a:pPr>
            <a:r>
              <a:rPr lang="en-US" sz="969" b="1" spc="-38" dirty="0">
                <a:solidFill>
                  <a:schemeClr val="accent3"/>
                </a:solidFill>
                <a:latin typeface="Univers" panose="020B0503020202020204" pitchFamily="34" charset="0"/>
              </a:rPr>
              <a:t>Israel</a:t>
            </a:r>
          </a:p>
        </p:txBody>
      </p:sp>
      <p:sp>
        <p:nvSpPr>
          <p:cNvPr id="22" name="TextBox 20">
            <a:extLst>
              <a:ext uri="{FF2B5EF4-FFF2-40B4-BE49-F238E27FC236}">
                <a16:creationId xmlns:a16="http://schemas.microsoft.com/office/drawing/2014/main" id="{592755A0-5F88-83F3-A146-96B0AAB5B976}"/>
              </a:ext>
            </a:extLst>
          </p:cNvPr>
          <p:cNvSpPr txBox="1"/>
          <p:nvPr/>
        </p:nvSpPr>
        <p:spPr>
          <a:xfrm>
            <a:off x="3965674" y="1959357"/>
            <a:ext cx="737488" cy="147541"/>
          </a:xfrm>
          <a:prstGeom prst="rect">
            <a:avLst/>
          </a:prstGeom>
        </p:spPr>
        <p:txBody>
          <a:bodyPr wrap="square" lIns="0" tIns="0" rIns="0" bIns="0" rtlCol="0" anchor="t">
            <a:spAutoFit/>
          </a:bodyPr>
          <a:lstStyle/>
          <a:p>
            <a:pPr>
              <a:lnSpc>
                <a:spcPts val="1162"/>
              </a:lnSpc>
            </a:pPr>
            <a:r>
              <a:rPr lang="en-US" sz="969" i="1" spc="-38" dirty="0">
                <a:solidFill>
                  <a:schemeClr val="accent1"/>
                </a:solidFill>
                <a:latin typeface="Univers" panose="020B0503020202020204" pitchFamily="34" charset="0"/>
              </a:rPr>
              <a:t>Stockholm</a:t>
            </a:r>
          </a:p>
        </p:txBody>
      </p:sp>
      <p:sp>
        <p:nvSpPr>
          <p:cNvPr id="23" name="TextBox 21">
            <a:extLst>
              <a:ext uri="{FF2B5EF4-FFF2-40B4-BE49-F238E27FC236}">
                <a16:creationId xmlns:a16="http://schemas.microsoft.com/office/drawing/2014/main" id="{D5006BD3-A5E3-DC61-B47F-155BFB878D51}"/>
              </a:ext>
            </a:extLst>
          </p:cNvPr>
          <p:cNvSpPr txBox="1"/>
          <p:nvPr/>
        </p:nvSpPr>
        <p:spPr>
          <a:xfrm>
            <a:off x="4322927" y="2648514"/>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Berlin</a:t>
            </a:r>
          </a:p>
        </p:txBody>
      </p:sp>
      <p:sp>
        <p:nvSpPr>
          <p:cNvPr id="24" name="TextBox 22">
            <a:extLst>
              <a:ext uri="{FF2B5EF4-FFF2-40B4-BE49-F238E27FC236}">
                <a16:creationId xmlns:a16="http://schemas.microsoft.com/office/drawing/2014/main" id="{345DE5A3-F2FA-C9B0-259B-C0289EF6F6E7}"/>
              </a:ext>
            </a:extLst>
          </p:cNvPr>
          <p:cNvSpPr txBox="1"/>
          <p:nvPr/>
        </p:nvSpPr>
        <p:spPr>
          <a:xfrm>
            <a:off x="4328251" y="2833778"/>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Munich</a:t>
            </a:r>
          </a:p>
        </p:txBody>
      </p:sp>
      <p:sp>
        <p:nvSpPr>
          <p:cNvPr id="25" name="TextBox 23">
            <a:extLst>
              <a:ext uri="{FF2B5EF4-FFF2-40B4-BE49-F238E27FC236}">
                <a16:creationId xmlns:a16="http://schemas.microsoft.com/office/drawing/2014/main" id="{43A95DAE-6BA5-BDEB-929B-86E57FD32F9F}"/>
              </a:ext>
            </a:extLst>
          </p:cNvPr>
          <p:cNvSpPr txBox="1"/>
          <p:nvPr/>
        </p:nvSpPr>
        <p:spPr>
          <a:xfrm>
            <a:off x="5149825" y="4444812"/>
            <a:ext cx="836192"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Bangalore</a:t>
            </a:r>
          </a:p>
        </p:txBody>
      </p:sp>
      <p:sp>
        <p:nvSpPr>
          <p:cNvPr id="26" name="TextBox 24">
            <a:extLst>
              <a:ext uri="{FF2B5EF4-FFF2-40B4-BE49-F238E27FC236}">
                <a16:creationId xmlns:a16="http://schemas.microsoft.com/office/drawing/2014/main" id="{145A180A-2D1A-DA77-E110-59C78C9CD754}"/>
              </a:ext>
            </a:extLst>
          </p:cNvPr>
          <p:cNvSpPr txBox="1"/>
          <p:nvPr/>
        </p:nvSpPr>
        <p:spPr>
          <a:xfrm>
            <a:off x="6392493" y="1361626"/>
            <a:ext cx="1597133" cy="147541"/>
          </a:xfrm>
          <a:prstGeom prst="rect">
            <a:avLst/>
          </a:prstGeom>
        </p:spPr>
        <p:txBody>
          <a:bodyPr lIns="0" tIns="0" rIns="0" bIns="0" rtlCol="0" anchor="t">
            <a:spAutoFit/>
          </a:bodyPr>
          <a:lstStyle/>
          <a:p>
            <a:pPr>
              <a:lnSpc>
                <a:spcPts val="1162"/>
              </a:lnSpc>
            </a:pPr>
            <a:r>
              <a:rPr lang="en-US" sz="969" b="1" spc="-38" dirty="0">
                <a:solidFill>
                  <a:schemeClr val="accent3"/>
                </a:solidFill>
                <a:latin typeface="Univers" panose="020B0503020202020204" pitchFamily="34" charset="0"/>
              </a:rPr>
              <a:t>South Korea</a:t>
            </a:r>
          </a:p>
        </p:txBody>
      </p:sp>
      <p:sp>
        <p:nvSpPr>
          <p:cNvPr id="27" name="TextBox 25">
            <a:extLst>
              <a:ext uri="{FF2B5EF4-FFF2-40B4-BE49-F238E27FC236}">
                <a16:creationId xmlns:a16="http://schemas.microsoft.com/office/drawing/2014/main" id="{507D413C-9619-5F4E-D041-C9D1EF914560}"/>
              </a:ext>
            </a:extLst>
          </p:cNvPr>
          <p:cNvSpPr txBox="1"/>
          <p:nvPr/>
        </p:nvSpPr>
        <p:spPr>
          <a:xfrm>
            <a:off x="6737429" y="1525574"/>
            <a:ext cx="974603" cy="147541"/>
          </a:xfrm>
          <a:prstGeom prst="rect">
            <a:avLst/>
          </a:prstGeom>
        </p:spPr>
        <p:txBody>
          <a:bodyPr lIns="0" tIns="0" rIns="0" bIns="0" rtlCol="0" anchor="t">
            <a:spAutoFit/>
          </a:bodyPr>
          <a:lstStyle/>
          <a:p>
            <a:pPr>
              <a:lnSpc>
                <a:spcPts val="1162"/>
              </a:lnSpc>
            </a:pPr>
            <a:r>
              <a:rPr lang="en-US" sz="969" b="1" i="1" spc="-38" dirty="0">
                <a:solidFill>
                  <a:schemeClr val="accent1"/>
                </a:solidFill>
                <a:latin typeface="Univers" panose="020B0503020202020204" pitchFamily="34" charset="0"/>
              </a:rPr>
              <a:t>Seoul</a:t>
            </a:r>
          </a:p>
        </p:txBody>
      </p:sp>
      <p:sp>
        <p:nvSpPr>
          <p:cNvPr id="28" name="TextBox 26">
            <a:extLst>
              <a:ext uri="{FF2B5EF4-FFF2-40B4-BE49-F238E27FC236}">
                <a16:creationId xmlns:a16="http://schemas.microsoft.com/office/drawing/2014/main" id="{F96435DB-181C-C56E-66C2-A5DDBB149A0A}"/>
              </a:ext>
            </a:extLst>
          </p:cNvPr>
          <p:cNvSpPr txBox="1"/>
          <p:nvPr/>
        </p:nvSpPr>
        <p:spPr>
          <a:xfrm>
            <a:off x="7608928" y="1468136"/>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Tokyo</a:t>
            </a:r>
          </a:p>
        </p:txBody>
      </p:sp>
      <p:sp>
        <p:nvSpPr>
          <p:cNvPr id="29" name="TextBox 27">
            <a:extLst>
              <a:ext uri="{FF2B5EF4-FFF2-40B4-BE49-F238E27FC236}">
                <a16:creationId xmlns:a16="http://schemas.microsoft.com/office/drawing/2014/main" id="{9606B348-C78E-D1F9-6B86-39A6F6824B97}"/>
              </a:ext>
            </a:extLst>
          </p:cNvPr>
          <p:cNvSpPr txBox="1"/>
          <p:nvPr/>
        </p:nvSpPr>
        <p:spPr>
          <a:xfrm>
            <a:off x="6268221" y="2556643"/>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Beijing</a:t>
            </a:r>
          </a:p>
        </p:txBody>
      </p:sp>
      <p:sp>
        <p:nvSpPr>
          <p:cNvPr id="30" name="TextBox 28">
            <a:extLst>
              <a:ext uri="{FF2B5EF4-FFF2-40B4-BE49-F238E27FC236}">
                <a16:creationId xmlns:a16="http://schemas.microsoft.com/office/drawing/2014/main" id="{B118158E-575A-0398-DB38-D422705CF740}"/>
              </a:ext>
            </a:extLst>
          </p:cNvPr>
          <p:cNvSpPr txBox="1"/>
          <p:nvPr/>
        </p:nvSpPr>
        <p:spPr>
          <a:xfrm>
            <a:off x="8131766" y="2920995"/>
            <a:ext cx="974603" cy="147541"/>
          </a:xfrm>
          <a:prstGeom prst="rect">
            <a:avLst/>
          </a:prstGeom>
        </p:spPr>
        <p:txBody>
          <a:bodyPr lIns="0" tIns="0" rIns="0" bIns="0" rtlCol="0" anchor="t">
            <a:spAutoFit/>
          </a:bodyPr>
          <a:lstStyle/>
          <a:p>
            <a:pPr>
              <a:lnSpc>
                <a:spcPts val="1162"/>
              </a:lnSpc>
            </a:pPr>
            <a:r>
              <a:rPr lang="en-US" sz="969" b="1" spc="-38" dirty="0">
                <a:solidFill>
                  <a:schemeClr val="accent3"/>
                </a:solidFill>
                <a:latin typeface="Univers" panose="020B0503020202020204" pitchFamily="34" charset="0"/>
              </a:rPr>
              <a:t>Jiangsu</a:t>
            </a:r>
          </a:p>
        </p:txBody>
      </p:sp>
      <p:sp>
        <p:nvSpPr>
          <p:cNvPr id="31" name="TextBox 29">
            <a:extLst>
              <a:ext uri="{FF2B5EF4-FFF2-40B4-BE49-F238E27FC236}">
                <a16:creationId xmlns:a16="http://schemas.microsoft.com/office/drawing/2014/main" id="{509F5668-785E-5886-0484-722B54353BDC}"/>
              </a:ext>
            </a:extLst>
          </p:cNvPr>
          <p:cNvSpPr txBox="1"/>
          <p:nvPr/>
        </p:nvSpPr>
        <p:spPr>
          <a:xfrm>
            <a:off x="7953472" y="3298791"/>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Shanghai</a:t>
            </a:r>
          </a:p>
        </p:txBody>
      </p:sp>
      <p:sp>
        <p:nvSpPr>
          <p:cNvPr id="32" name="TextBox 30">
            <a:extLst>
              <a:ext uri="{FF2B5EF4-FFF2-40B4-BE49-F238E27FC236}">
                <a16:creationId xmlns:a16="http://schemas.microsoft.com/office/drawing/2014/main" id="{57BE8361-D943-983E-927B-F962563BF89A}"/>
              </a:ext>
            </a:extLst>
          </p:cNvPr>
          <p:cNvSpPr txBox="1"/>
          <p:nvPr/>
        </p:nvSpPr>
        <p:spPr>
          <a:xfrm>
            <a:off x="7963584" y="3483918"/>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Suzhou</a:t>
            </a:r>
          </a:p>
        </p:txBody>
      </p:sp>
      <p:sp>
        <p:nvSpPr>
          <p:cNvPr id="33" name="TextBox 31">
            <a:extLst>
              <a:ext uri="{FF2B5EF4-FFF2-40B4-BE49-F238E27FC236}">
                <a16:creationId xmlns:a16="http://schemas.microsoft.com/office/drawing/2014/main" id="{57EAB280-EC5C-32A8-93C6-42709517C9E7}"/>
              </a:ext>
            </a:extLst>
          </p:cNvPr>
          <p:cNvSpPr txBox="1"/>
          <p:nvPr/>
        </p:nvSpPr>
        <p:spPr>
          <a:xfrm>
            <a:off x="7952690" y="3987048"/>
            <a:ext cx="974603" cy="147541"/>
          </a:xfrm>
          <a:prstGeom prst="rect">
            <a:avLst/>
          </a:prstGeom>
        </p:spPr>
        <p:txBody>
          <a:bodyPr lIns="0" tIns="0" rIns="0" bIns="0" rtlCol="0" anchor="t">
            <a:spAutoFit/>
          </a:bodyPr>
          <a:lstStyle/>
          <a:p>
            <a:pPr>
              <a:lnSpc>
                <a:spcPts val="1162"/>
              </a:lnSpc>
            </a:pPr>
            <a:r>
              <a:rPr lang="en-US" sz="969" b="1" spc="-38" dirty="0">
                <a:solidFill>
                  <a:srgbClr val="70AD47"/>
                </a:solidFill>
                <a:latin typeface="Univers" panose="020B0503020202020204" pitchFamily="34" charset="0"/>
              </a:rPr>
              <a:t>Zhejiang</a:t>
            </a:r>
          </a:p>
        </p:txBody>
      </p:sp>
      <p:sp>
        <p:nvSpPr>
          <p:cNvPr id="34" name="TextBox 32">
            <a:extLst>
              <a:ext uri="{FF2B5EF4-FFF2-40B4-BE49-F238E27FC236}">
                <a16:creationId xmlns:a16="http://schemas.microsoft.com/office/drawing/2014/main" id="{6150791A-C9E8-D0FD-0C43-EE49D2D679DB}"/>
              </a:ext>
            </a:extLst>
          </p:cNvPr>
          <p:cNvSpPr txBox="1"/>
          <p:nvPr/>
        </p:nvSpPr>
        <p:spPr>
          <a:xfrm>
            <a:off x="7959649" y="3641424"/>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Shenzhen</a:t>
            </a:r>
          </a:p>
        </p:txBody>
      </p:sp>
      <p:sp>
        <p:nvSpPr>
          <p:cNvPr id="35" name="TextBox 33">
            <a:extLst>
              <a:ext uri="{FF2B5EF4-FFF2-40B4-BE49-F238E27FC236}">
                <a16:creationId xmlns:a16="http://schemas.microsoft.com/office/drawing/2014/main" id="{868E09F8-3B28-C36F-1496-4AADA581E85F}"/>
              </a:ext>
            </a:extLst>
          </p:cNvPr>
          <p:cNvSpPr txBox="1"/>
          <p:nvPr/>
        </p:nvSpPr>
        <p:spPr>
          <a:xfrm>
            <a:off x="5958875" y="5139604"/>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Bangkok</a:t>
            </a:r>
          </a:p>
        </p:txBody>
      </p:sp>
      <p:sp>
        <p:nvSpPr>
          <p:cNvPr id="36" name="TextBox 34">
            <a:extLst>
              <a:ext uri="{FF2B5EF4-FFF2-40B4-BE49-F238E27FC236}">
                <a16:creationId xmlns:a16="http://schemas.microsoft.com/office/drawing/2014/main" id="{BE418D23-4F42-558F-713A-587DDA0E4C83}"/>
              </a:ext>
            </a:extLst>
          </p:cNvPr>
          <p:cNvSpPr txBox="1"/>
          <p:nvPr/>
        </p:nvSpPr>
        <p:spPr>
          <a:xfrm>
            <a:off x="8154068" y="4252314"/>
            <a:ext cx="97460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Manila</a:t>
            </a:r>
          </a:p>
        </p:txBody>
      </p:sp>
      <p:sp>
        <p:nvSpPr>
          <p:cNvPr id="37" name="TextBox 35">
            <a:extLst>
              <a:ext uri="{FF2B5EF4-FFF2-40B4-BE49-F238E27FC236}">
                <a16:creationId xmlns:a16="http://schemas.microsoft.com/office/drawing/2014/main" id="{87FB3375-8681-4196-4F2F-69183D9C86A4}"/>
              </a:ext>
            </a:extLst>
          </p:cNvPr>
          <p:cNvSpPr txBox="1"/>
          <p:nvPr/>
        </p:nvSpPr>
        <p:spPr>
          <a:xfrm>
            <a:off x="7883243" y="4437112"/>
            <a:ext cx="1597133"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Ho-Chi Minh City</a:t>
            </a:r>
          </a:p>
        </p:txBody>
      </p:sp>
      <p:sp>
        <p:nvSpPr>
          <p:cNvPr id="38" name="TextBox 36">
            <a:extLst>
              <a:ext uri="{FF2B5EF4-FFF2-40B4-BE49-F238E27FC236}">
                <a16:creationId xmlns:a16="http://schemas.microsoft.com/office/drawing/2014/main" id="{E99FF803-69C3-718F-4F06-C719FACB8E96}"/>
              </a:ext>
            </a:extLst>
          </p:cNvPr>
          <p:cNvSpPr txBox="1"/>
          <p:nvPr/>
        </p:nvSpPr>
        <p:spPr>
          <a:xfrm>
            <a:off x="7826195" y="4851267"/>
            <a:ext cx="1126612" cy="147541"/>
          </a:xfrm>
          <a:prstGeom prst="rect">
            <a:avLst/>
          </a:prstGeom>
        </p:spPr>
        <p:txBody>
          <a:bodyPr lIns="0" tIns="0" rIns="0" bIns="0" rtlCol="0" anchor="t">
            <a:spAutoFit/>
          </a:bodyPr>
          <a:lstStyle/>
          <a:p>
            <a:pPr>
              <a:lnSpc>
                <a:spcPts val="1162"/>
              </a:lnSpc>
            </a:pPr>
            <a:r>
              <a:rPr lang="en-US" sz="969" b="1" spc="-38" dirty="0">
                <a:solidFill>
                  <a:srgbClr val="000000"/>
                </a:solidFill>
                <a:latin typeface="Univers" panose="020B0503020202020204" pitchFamily="34" charset="0"/>
              </a:rPr>
              <a:t>Singapore</a:t>
            </a:r>
          </a:p>
        </p:txBody>
      </p:sp>
      <p:sp>
        <p:nvSpPr>
          <p:cNvPr id="39" name="TextBox 37">
            <a:extLst>
              <a:ext uri="{FF2B5EF4-FFF2-40B4-BE49-F238E27FC236}">
                <a16:creationId xmlns:a16="http://schemas.microsoft.com/office/drawing/2014/main" id="{72ABF294-80BC-EC98-B9E1-E35E1BD2C93A}"/>
              </a:ext>
            </a:extLst>
          </p:cNvPr>
          <p:cNvSpPr txBox="1"/>
          <p:nvPr/>
        </p:nvSpPr>
        <p:spPr>
          <a:xfrm>
            <a:off x="7198426" y="5165453"/>
            <a:ext cx="1126612" cy="147541"/>
          </a:xfrm>
          <a:prstGeom prst="rect">
            <a:avLst/>
          </a:prstGeom>
        </p:spPr>
        <p:txBody>
          <a:bodyPr lIns="0" tIns="0" rIns="0" bIns="0" rtlCol="0" anchor="t">
            <a:spAutoFit/>
          </a:bodyPr>
          <a:lstStyle/>
          <a:p>
            <a:pPr>
              <a:lnSpc>
                <a:spcPts val="1162"/>
              </a:lnSpc>
            </a:pPr>
            <a:r>
              <a:rPr lang="en-US" sz="969" b="1" spc="-38" dirty="0">
                <a:solidFill>
                  <a:schemeClr val="accent1"/>
                </a:solidFill>
                <a:latin typeface="Univers" panose="020B0503020202020204" pitchFamily="34" charset="0"/>
              </a:rPr>
              <a:t>Jakarta</a:t>
            </a:r>
          </a:p>
        </p:txBody>
      </p:sp>
      <p:sp>
        <p:nvSpPr>
          <p:cNvPr id="40" name="TextBox 38">
            <a:extLst>
              <a:ext uri="{FF2B5EF4-FFF2-40B4-BE49-F238E27FC236}">
                <a16:creationId xmlns:a16="http://schemas.microsoft.com/office/drawing/2014/main" id="{07364D0D-7108-B5C1-8693-71BCA0FBC5C4}"/>
              </a:ext>
            </a:extLst>
          </p:cNvPr>
          <p:cNvSpPr txBox="1"/>
          <p:nvPr/>
        </p:nvSpPr>
        <p:spPr>
          <a:xfrm>
            <a:off x="10745054" y="3297551"/>
            <a:ext cx="1358687" cy="147541"/>
          </a:xfrm>
          <a:prstGeom prst="rect">
            <a:avLst/>
          </a:prstGeom>
        </p:spPr>
        <p:txBody>
          <a:bodyPr wrap="square" lIns="0" tIns="0" rIns="0" bIns="0" rtlCol="0" anchor="t">
            <a:spAutoFit/>
          </a:bodyPr>
          <a:lstStyle/>
          <a:p>
            <a:pPr>
              <a:lnSpc>
                <a:spcPts val="1162"/>
              </a:lnSpc>
            </a:pPr>
            <a:r>
              <a:rPr lang="en-US" sz="969" b="1" spc="-38" dirty="0">
                <a:solidFill>
                  <a:schemeClr val="accent1"/>
                </a:solidFill>
                <a:latin typeface="Univers" panose="020B0503020202020204" pitchFamily="34" charset="0"/>
              </a:rPr>
              <a:t>San Francisco</a:t>
            </a:r>
          </a:p>
        </p:txBody>
      </p:sp>
      <p:sp>
        <p:nvSpPr>
          <p:cNvPr id="41" name="TextBox 39">
            <a:extLst>
              <a:ext uri="{FF2B5EF4-FFF2-40B4-BE49-F238E27FC236}">
                <a16:creationId xmlns:a16="http://schemas.microsoft.com/office/drawing/2014/main" id="{37F4A03F-A505-9593-4A3C-B7191C17797B}"/>
              </a:ext>
            </a:extLst>
          </p:cNvPr>
          <p:cNvSpPr txBox="1"/>
          <p:nvPr/>
        </p:nvSpPr>
        <p:spPr>
          <a:xfrm>
            <a:off x="11496389" y="5492349"/>
            <a:ext cx="974603" cy="147541"/>
          </a:xfrm>
          <a:prstGeom prst="rect">
            <a:avLst/>
          </a:prstGeom>
        </p:spPr>
        <p:txBody>
          <a:bodyPr lIns="0" tIns="0" rIns="0" bIns="0" rtlCol="0" anchor="t">
            <a:spAutoFit/>
          </a:bodyPr>
          <a:lstStyle/>
          <a:p>
            <a:pPr>
              <a:lnSpc>
                <a:spcPts val="1162"/>
              </a:lnSpc>
            </a:pPr>
            <a:r>
              <a:rPr lang="en-US" sz="969" b="1" i="1" spc="-38" dirty="0">
                <a:solidFill>
                  <a:schemeClr val="accent1"/>
                </a:solidFill>
                <a:latin typeface="Univers" panose="020B0503020202020204" pitchFamily="34" charset="0"/>
              </a:rPr>
              <a:t>Sao Paulo</a:t>
            </a:r>
          </a:p>
        </p:txBody>
      </p:sp>
      <p:grpSp>
        <p:nvGrpSpPr>
          <p:cNvPr id="42" name="Group 50">
            <a:extLst>
              <a:ext uri="{FF2B5EF4-FFF2-40B4-BE49-F238E27FC236}">
                <a16:creationId xmlns:a16="http://schemas.microsoft.com/office/drawing/2014/main" id="{31ECE5D7-D58D-E9B9-214E-435B6EDB23D3}"/>
              </a:ext>
            </a:extLst>
          </p:cNvPr>
          <p:cNvGrpSpPr/>
          <p:nvPr/>
        </p:nvGrpSpPr>
        <p:grpSpPr>
          <a:xfrm rot="5400000">
            <a:off x="3413532" y="2827195"/>
            <a:ext cx="102655" cy="95849"/>
            <a:chOff x="0" y="0"/>
            <a:chExt cx="226060" cy="211074"/>
          </a:xfrm>
          <a:solidFill>
            <a:schemeClr val="accent1"/>
          </a:solidFill>
        </p:grpSpPr>
        <p:sp>
          <p:nvSpPr>
            <p:cNvPr id="43" name="Freeform 51">
              <a:extLst>
                <a:ext uri="{FF2B5EF4-FFF2-40B4-BE49-F238E27FC236}">
                  <a16:creationId xmlns:a16="http://schemas.microsoft.com/office/drawing/2014/main" id="{62780670-FC60-901B-2CC7-0D3166D8251B}"/>
                </a:ext>
              </a:extLst>
            </p:cNvPr>
            <p:cNvSpPr/>
            <p:nvPr/>
          </p:nvSpPr>
          <p:spPr>
            <a:xfrm>
              <a:off x="12700" y="12700"/>
              <a:ext cx="200787" cy="185674"/>
            </a:xfrm>
            <a:custGeom>
              <a:avLst/>
              <a:gdLst/>
              <a:ahLst/>
              <a:cxnLst/>
              <a:rect l="l" t="t" r="r" b="b"/>
              <a:pathLst>
                <a:path w="200787" h="185674">
                  <a:moveTo>
                    <a:pt x="200787" y="92837"/>
                  </a:moveTo>
                  <a:cubicBezTo>
                    <a:pt x="200787" y="41529"/>
                    <a:pt x="155829" y="0"/>
                    <a:pt x="100330" y="0"/>
                  </a:cubicBezTo>
                  <a:cubicBezTo>
                    <a:pt x="44831" y="0"/>
                    <a:pt x="0" y="41529"/>
                    <a:pt x="0" y="92837"/>
                  </a:cubicBezTo>
                  <a:cubicBezTo>
                    <a:pt x="0" y="144145"/>
                    <a:pt x="44958" y="185674"/>
                    <a:pt x="100330" y="185674"/>
                  </a:cubicBezTo>
                  <a:cubicBezTo>
                    <a:pt x="155702" y="185674"/>
                    <a:pt x="200660" y="144145"/>
                    <a:pt x="200660" y="92837"/>
                  </a:cubicBezTo>
                  <a:close/>
                </a:path>
              </a:pathLst>
            </a:custGeom>
            <a:grpFill/>
          </p:spPr>
        </p:sp>
        <p:sp>
          <p:nvSpPr>
            <p:cNvPr id="44" name="Freeform 52">
              <a:extLst>
                <a:ext uri="{FF2B5EF4-FFF2-40B4-BE49-F238E27FC236}">
                  <a16:creationId xmlns:a16="http://schemas.microsoft.com/office/drawing/2014/main" id="{3A595D96-ADD8-F312-E6D8-3DC646C678BB}"/>
                </a:ext>
              </a:extLst>
            </p:cNvPr>
            <p:cNvSpPr/>
            <p:nvPr/>
          </p:nvSpPr>
          <p:spPr>
            <a:xfrm>
              <a:off x="0" y="0"/>
              <a:ext cx="226060" cy="211074"/>
            </a:xfrm>
            <a:custGeom>
              <a:avLst/>
              <a:gdLst/>
              <a:ahLst/>
              <a:cxnLst/>
              <a:rect l="l" t="t" r="r" b="b"/>
              <a:pathLst>
                <a:path w="226060" h="211074">
                  <a:moveTo>
                    <a:pt x="200787" y="105537"/>
                  </a:moveTo>
                  <a:cubicBezTo>
                    <a:pt x="200787" y="62230"/>
                    <a:pt x="162433" y="25400"/>
                    <a:pt x="113030" y="25400"/>
                  </a:cubicBezTo>
                  <a:lnTo>
                    <a:pt x="113030" y="12700"/>
                  </a:lnTo>
                  <a:lnTo>
                    <a:pt x="113030" y="25400"/>
                  </a:lnTo>
                  <a:lnTo>
                    <a:pt x="113030" y="12700"/>
                  </a:lnTo>
                  <a:lnTo>
                    <a:pt x="113030" y="25400"/>
                  </a:lnTo>
                  <a:cubicBezTo>
                    <a:pt x="63754" y="25400"/>
                    <a:pt x="25400" y="62230"/>
                    <a:pt x="25400" y="105537"/>
                  </a:cubicBezTo>
                  <a:lnTo>
                    <a:pt x="12700" y="105537"/>
                  </a:lnTo>
                  <a:lnTo>
                    <a:pt x="25400" y="105537"/>
                  </a:lnTo>
                  <a:cubicBezTo>
                    <a:pt x="25400" y="148971"/>
                    <a:pt x="63754" y="185674"/>
                    <a:pt x="113030" y="185674"/>
                  </a:cubicBezTo>
                  <a:lnTo>
                    <a:pt x="113030" y="198374"/>
                  </a:lnTo>
                  <a:lnTo>
                    <a:pt x="113030" y="185674"/>
                  </a:lnTo>
                  <a:cubicBezTo>
                    <a:pt x="162433" y="185674"/>
                    <a:pt x="200660" y="148844"/>
                    <a:pt x="200660" y="105537"/>
                  </a:cubicBezTo>
                  <a:cubicBezTo>
                    <a:pt x="200660" y="100457"/>
                    <a:pt x="203708" y="95758"/>
                    <a:pt x="208534" y="93853"/>
                  </a:cubicBezTo>
                  <a:cubicBezTo>
                    <a:pt x="213360" y="91948"/>
                    <a:pt x="218694" y="92964"/>
                    <a:pt x="222377" y="96647"/>
                  </a:cubicBezTo>
                  <a:lnTo>
                    <a:pt x="213360" y="105664"/>
                  </a:lnTo>
                  <a:lnTo>
                    <a:pt x="200660" y="105664"/>
                  </a:lnTo>
                  <a:moveTo>
                    <a:pt x="226060" y="105664"/>
                  </a:moveTo>
                  <a:cubicBezTo>
                    <a:pt x="226060" y="110744"/>
                    <a:pt x="223012" y="115443"/>
                    <a:pt x="218186" y="117348"/>
                  </a:cubicBezTo>
                  <a:cubicBezTo>
                    <a:pt x="213360" y="119253"/>
                    <a:pt x="208026" y="118237"/>
                    <a:pt x="204343" y="114554"/>
                  </a:cubicBezTo>
                  <a:lnTo>
                    <a:pt x="213360" y="105537"/>
                  </a:lnTo>
                  <a:lnTo>
                    <a:pt x="226060" y="105537"/>
                  </a:lnTo>
                  <a:cubicBezTo>
                    <a:pt x="226060" y="164719"/>
                    <a:pt x="174498" y="211074"/>
                    <a:pt x="113030" y="211074"/>
                  </a:cubicBezTo>
                  <a:cubicBezTo>
                    <a:pt x="51562" y="211074"/>
                    <a:pt x="0" y="164846"/>
                    <a:pt x="0" y="105537"/>
                  </a:cubicBezTo>
                  <a:cubicBezTo>
                    <a:pt x="0" y="46228"/>
                    <a:pt x="51562" y="0"/>
                    <a:pt x="113030" y="0"/>
                  </a:cubicBezTo>
                  <a:cubicBezTo>
                    <a:pt x="174498" y="0"/>
                    <a:pt x="226060" y="46355"/>
                    <a:pt x="226060" y="105537"/>
                  </a:cubicBezTo>
                  <a:close/>
                </a:path>
              </a:pathLst>
            </a:custGeom>
            <a:grpFill/>
          </p:spPr>
        </p:sp>
      </p:grpSp>
      <p:grpSp>
        <p:nvGrpSpPr>
          <p:cNvPr id="45" name="Group 55">
            <a:extLst>
              <a:ext uri="{FF2B5EF4-FFF2-40B4-BE49-F238E27FC236}">
                <a16:creationId xmlns:a16="http://schemas.microsoft.com/office/drawing/2014/main" id="{3ED4838B-C003-EBEE-986F-55F086EED5DB}"/>
              </a:ext>
            </a:extLst>
          </p:cNvPr>
          <p:cNvGrpSpPr/>
          <p:nvPr/>
        </p:nvGrpSpPr>
        <p:grpSpPr>
          <a:xfrm rot="5400000">
            <a:off x="3488893" y="3096036"/>
            <a:ext cx="102706" cy="95897"/>
            <a:chOff x="0" y="0"/>
            <a:chExt cx="226174" cy="211178"/>
          </a:xfrm>
          <a:solidFill>
            <a:schemeClr val="accent3"/>
          </a:solidFill>
        </p:grpSpPr>
        <p:sp>
          <p:nvSpPr>
            <p:cNvPr id="46" name="Freeform 56">
              <a:extLst>
                <a:ext uri="{FF2B5EF4-FFF2-40B4-BE49-F238E27FC236}">
                  <a16:creationId xmlns:a16="http://schemas.microsoft.com/office/drawing/2014/main" id="{78EA51D0-A471-BC35-FD98-6CBC32C592A2}"/>
                </a:ext>
              </a:extLst>
            </p:cNvPr>
            <p:cNvSpPr/>
            <p:nvPr/>
          </p:nvSpPr>
          <p:spPr>
            <a:xfrm>
              <a:off x="12700" y="12700"/>
              <a:ext cx="200787" cy="185674"/>
            </a:xfrm>
            <a:custGeom>
              <a:avLst/>
              <a:gdLst/>
              <a:ahLst/>
              <a:cxnLst/>
              <a:rect l="l" t="t" r="r" b="b"/>
              <a:pathLst>
                <a:path w="200787" h="185674">
                  <a:moveTo>
                    <a:pt x="200787" y="92837"/>
                  </a:moveTo>
                  <a:cubicBezTo>
                    <a:pt x="200787" y="41529"/>
                    <a:pt x="155829" y="0"/>
                    <a:pt x="100330" y="0"/>
                  </a:cubicBezTo>
                  <a:cubicBezTo>
                    <a:pt x="44831" y="0"/>
                    <a:pt x="0" y="41529"/>
                    <a:pt x="0" y="92837"/>
                  </a:cubicBezTo>
                  <a:cubicBezTo>
                    <a:pt x="0" y="144145"/>
                    <a:pt x="44958" y="185674"/>
                    <a:pt x="100330" y="185674"/>
                  </a:cubicBezTo>
                  <a:cubicBezTo>
                    <a:pt x="155702" y="185674"/>
                    <a:pt x="200660" y="144145"/>
                    <a:pt x="200660" y="92837"/>
                  </a:cubicBezTo>
                  <a:close/>
                </a:path>
              </a:pathLst>
            </a:custGeom>
            <a:grpFill/>
          </p:spPr>
        </p:sp>
        <p:sp>
          <p:nvSpPr>
            <p:cNvPr id="47" name="Freeform 57">
              <a:extLst>
                <a:ext uri="{FF2B5EF4-FFF2-40B4-BE49-F238E27FC236}">
                  <a16:creationId xmlns:a16="http://schemas.microsoft.com/office/drawing/2014/main" id="{3FFE9687-1E38-E7AD-8977-28A057E5263B}"/>
                </a:ext>
              </a:extLst>
            </p:cNvPr>
            <p:cNvSpPr/>
            <p:nvPr/>
          </p:nvSpPr>
          <p:spPr>
            <a:xfrm>
              <a:off x="0" y="0"/>
              <a:ext cx="226060" cy="211074"/>
            </a:xfrm>
            <a:custGeom>
              <a:avLst/>
              <a:gdLst/>
              <a:ahLst/>
              <a:cxnLst/>
              <a:rect l="l" t="t" r="r" b="b"/>
              <a:pathLst>
                <a:path w="226060" h="211074">
                  <a:moveTo>
                    <a:pt x="200787" y="105537"/>
                  </a:moveTo>
                  <a:cubicBezTo>
                    <a:pt x="200787" y="62230"/>
                    <a:pt x="162433" y="25400"/>
                    <a:pt x="113030" y="25400"/>
                  </a:cubicBezTo>
                  <a:lnTo>
                    <a:pt x="113030" y="12700"/>
                  </a:lnTo>
                  <a:lnTo>
                    <a:pt x="113030" y="25400"/>
                  </a:lnTo>
                  <a:cubicBezTo>
                    <a:pt x="63754" y="25400"/>
                    <a:pt x="25400" y="62230"/>
                    <a:pt x="25400" y="105537"/>
                  </a:cubicBezTo>
                  <a:lnTo>
                    <a:pt x="12700" y="105537"/>
                  </a:lnTo>
                  <a:lnTo>
                    <a:pt x="25400" y="105537"/>
                  </a:lnTo>
                  <a:cubicBezTo>
                    <a:pt x="25400" y="148971"/>
                    <a:pt x="63754" y="185674"/>
                    <a:pt x="113030" y="185674"/>
                  </a:cubicBezTo>
                  <a:lnTo>
                    <a:pt x="113030" y="198374"/>
                  </a:lnTo>
                  <a:lnTo>
                    <a:pt x="113030" y="185674"/>
                  </a:lnTo>
                  <a:cubicBezTo>
                    <a:pt x="162433" y="185674"/>
                    <a:pt x="200660" y="148844"/>
                    <a:pt x="200660" y="105537"/>
                  </a:cubicBezTo>
                  <a:lnTo>
                    <a:pt x="213360" y="105537"/>
                  </a:lnTo>
                  <a:lnTo>
                    <a:pt x="226060" y="105537"/>
                  </a:lnTo>
                  <a:lnTo>
                    <a:pt x="213360" y="105537"/>
                  </a:lnTo>
                  <a:lnTo>
                    <a:pt x="200660" y="105537"/>
                  </a:lnTo>
                  <a:moveTo>
                    <a:pt x="226060" y="105537"/>
                  </a:moveTo>
                  <a:cubicBezTo>
                    <a:pt x="226060" y="112522"/>
                    <a:pt x="220345" y="118237"/>
                    <a:pt x="213360" y="118237"/>
                  </a:cubicBezTo>
                  <a:cubicBezTo>
                    <a:pt x="206375" y="118237"/>
                    <a:pt x="200660" y="112522"/>
                    <a:pt x="200660" y="105537"/>
                  </a:cubicBezTo>
                  <a:cubicBezTo>
                    <a:pt x="200660" y="98552"/>
                    <a:pt x="206375" y="92837"/>
                    <a:pt x="213360" y="92837"/>
                  </a:cubicBezTo>
                  <a:cubicBezTo>
                    <a:pt x="220345" y="92837"/>
                    <a:pt x="226060" y="98552"/>
                    <a:pt x="226060" y="105537"/>
                  </a:cubicBezTo>
                  <a:cubicBezTo>
                    <a:pt x="226060" y="164719"/>
                    <a:pt x="174498" y="211074"/>
                    <a:pt x="113030" y="211074"/>
                  </a:cubicBezTo>
                  <a:cubicBezTo>
                    <a:pt x="51562" y="211074"/>
                    <a:pt x="0" y="164846"/>
                    <a:pt x="0" y="105537"/>
                  </a:cubicBezTo>
                  <a:cubicBezTo>
                    <a:pt x="0" y="46228"/>
                    <a:pt x="51562" y="0"/>
                    <a:pt x="113030" y="0"/>
                  </a:cubicBezTo>
                  <a:cubicBezTo>
                    <a:pt x="174498" y="0"/>
                    <a:pt x="226060" y="46355"/>
                    <a:pt x="226060" y="105537"/>
                  </a:cubicBezTo>
                  <a:close/>
                </a:path>
              </a:pathLst>
            </a:custGeom>
            <a:grpFill/>
          </p:spPr>
        </p:sp>
      </p:grpSp>
      <p:grpSp>
        <p:nvGrpSpPr>
          <p:cNvPr id="48" name="Group 60">
            <a:extLst>
              <a:ext uri="{FF2B5EF4-FFF2-40B4-BE49-F238E27FC236}">
                <a16:creationId xmlns:a16="http://schemas.microsoft.com/office/drawing/2014/main" id="{9FC0AFA8-EECB-AF84-516D-85698336DDD4}"/>
              </a:ext>
            </a:extLst>
          </p:cNvPr>
          <p:cNvGrpSpPr/>
          <p:nvPr/>
        </p:nvGrpSpPr>
        <p:grpSpPr>
          <a:xfrm rot="5400000">
            <a:off x="3376619" y="2719681"/>
            <a:ext cx="102706" cy="95897"/>
            <a:chOff x="0" y="0"/>
            <a:chExt cx="226174" cy="211178"/>
          </a:xfrm>
          <a:solidFill>
            <a:schemeClr val="accent3"/>
          </a:solidFill>
        </p:grpSpPr>
        <p:sp>
          <p:nvSpPr>
            <p:cNvPr id="49" name="Freeform 61">
              <a:extLst>
                <a:ext uri="{FF2B5EF4-FFF2-40B4-BE49-F238E27FC236}">
                  <a16:creationId xmlns:a16="http://schemas.microsoft.com/office/drawing/2014/main" id="{4D05E0A0-FAE4-589D-AABC-848301D32C1D}"/>
                </a:ext>
              </a:extLst>
            </p:cNvPr>
            <p:cNvSpPr/>
            <p:nvPr/>
          </p:nvSpPr>
          <p:spPr>
            <a:xfrm>
              <a:off x="12700" y="12700"/>
              <a:ext cx="200787" cy="185674"/>
            </a:xfrm>
            <a:custGeom>
              <a:avLst/>
              <a:gdLst/>
              <a:ahLst/>
              <a:cxnLst/>
              <a:rect l="l" t="t" r="r" b="b"/>
              <a:pathLst>
                <a:path w="200787" h="185674">
                  <a:moveTo>
                    <a:pt x="200787" y="92837"/>
                  </a:moveTo>
                  <a:cubicBezTo>
                    <a:pt x="200787" y="41529"/>
                    <a:pt x="155829" y="0"/>
                    <a:pt x="100330" y="0"/>
                  </a:cubicBezTo>
                  <a:cubicBezTo>
                    <a:pt x="44831" y="0"/>
                    <a:pt x="0" y="41529"/>
                    <a:pt x="0" y="92837"/>
                  </a:cubicBezTo>
                  <a:cubicBezTo>
                    <a:pt x="0" y="144145"/>
                    <a:pt x="44958" y="185674"/>
                    <a:pt x="100330" y="185674"/>
                  </a:cubicBezTo>
                  <a:cubicBezTo>
                    <a:pt x="155702" y="185674"/>
                    <a:pt x="200660" y="144145"/>
                    <a:pt x="200660" y="92837"/>
                  </a:cubicBezTo>
                  <a:close/>
                </a:path>
              </a:pathLst>
            </a:custGeom>
            <a:grpFill/>
          </p:spPr>
        </p:sp>
        <p:sp>
          <p:nvSpPr>
            <p:cNvPr id="50" name="Freeform 62">
              <a:extLst>
                <a:ext uri="{FF2B5EF4-FFF2-40B4-BE49-F238E27FC236}">
                  <a16:creationId xmlns:a16="http://schemas.microsoft.com/office/drawing/2014/main" id="{F46373B6-F93B-EC21-55B4-B64ACEDADBB2}"/>
                </a:ext>
              </a:extLst>
            </p:cNvPr>
            <p:cNvSpPr/>
            <p:nvPr/>
          </p:nvSpPr>
          <p:spPr>
            <a:xfrm>
              <a:off x="0" y="0"/>
              <a:ext cx="226060" cy="211074"/>
            </a:xfrm>
            <a:custGeom>
              <a:avLst/>
              <a:gdLst/>
              <a:ahLst/>
              <a:cxnLst/>
              <a:rect l="l" t="t" r="r" b="b"/>
              <a:pathLst>
                <a:path w="226060" h="211074">
                  <a:moveTo>
                    <a:pt x="200787" y="105537"/>
                  </a:moveTo>
                  <a:cubicBezTo>
                    <a:pt x="200787" y="62230"/>
                    <a:pt x="162433" y="25400"/>
                    <a:pt x="113030" y="25400"/>
                  </a:cubicBezTo>
                  <a:lnTo>
                    <a:pt x="113030" y="12700"/>
                  </a:lnTo>
                  <a:lnTo>
                    <a:pt x="113030" y="25400"/>
                  </a:lnTo>
                  <a:cubicBezTo>
                    <a:pt x="63754" y="25400"/>
                    <a:pt x="25400" y="62230"/>
                    <a:pt x="25400" y="105537"/>
                  </a:cubicBezTo>
                  <a:lnTo>
                    <a:pt x="12700" y="105537"/>
                  </a:lnTo>
                  <a:lnTo>
                    <a:pt x="25400" y="105537"/>
                  </a:lnTo>
                  <a:cubicBezTo>
                    <a:pt x="25400" y="148971"/>
                    <a:pt x="63754" y="185674"/>
                    <a:pt x="113030" y="185674"/>
                  </a:cubicBezTo>
                  <a:lnTo>
                    <a:pt x="113030" y="198374"/>
                  </a:lnTo>
                  <a:lnTo>
                    <a:pt x="113030" y="185674"/>
                  </a:lnTo>
                  <a:cubicBezTo>
                    <a:pt x="162433" y="185674"/>
                    <a:pt x="200660" y="148844"/>
                    <a:pt x="200660" y="105537"/>
                  </a:cubicBezTo>
                  <a:lnTo>
                    <a:pt x="213360" y="105537"/>
                  </a:lnTo>
                  <a:lnTo>
                    <a:pt x="226060" y="105537"/>
                  </a:lnTo>
                  <a:lnTo>
                    <a:pt x="213360" y="105537"/>
                  </a:lnTo>
                  <a:lnTo>
                    <a:pt x="200660" y="105537"/>
                  </a:lnTo>
                  <a:moveTo>
                    <a:pt x="226060" y="105537"/>
                  </a:moveTo>
                  <a:cubicBezTo>
                    <a:pt x="226060" y="112522"/>
                    <a:pt x="220345" y="118237"/>
                    <a:pt x="213360" y="118237"/>
                  </a:cubicBezTo>
                  <a:cubicBezTo>
                    <a:pt x="206375" y="118237"/>
                    <a:pt x="200660" y="112522"/>
                    <a:pt x="200660" y="105537"/>
                  </a:cubicBezTo>
                  <a:cubicBezTo>
                    <a:pt x="200660" y="98552"/>
                    <a:pt x="206375" y="92837"/>
                    <a:pt x="213360" y="92837"/>
                  </a:cubicBezTo>
                  <a:cubicBezTo>
                    <a:pt x="220345" y="92837"/>
                    <a:pt x="226060" y="98552"/>
                    <a:pt x="226060" y="105537"/>
                  </a:cubicBezTo>
                  <a:cubicBezTo>
                    <a:pt x="226060" y="164719"/>
                    <a:pt x="174498" y="211074"/>
                    <a:pt x="113030" y="211074"/>
                  </a:cubicBezTo>
                  <a:cubicBezTo>
                    <a:pt x="51562" y="211074"/>
                    <a:pt x="0" y="164846"/>
                    <a:pt x="0" y="105537"/>
                  </a:cubicBezTo>
                  <a:cubicBezTo>
                    <a:pt x="0" y="46228"/>
                    <a:pt x="51562" y="0"/>
                    <a:pt x="113030" y="0"/>
                  </a:cubicBezTo>
                  <a:cubicBezTo>
                    <a:pt x="174498" y="0"/>
                    <a:pt x="226060" y="46355"/>
                    <a:pt x="226060" y="105537"/>
                  </a:cubicBezTo>
                  <a:close/>
                </a:path>
              </a:pathLst>
            </a:custGeom>
            <a:grpFill/>
          </p:spPr>
        </p:sp>
      </p:grpSp>
      <p:grpSp>
        <p:nvGrpSpPr>
          <p:cNvPr id="51" name="Group 65">
            <a:extLst>
              <a:ext uri="{FF2B5EF4-FFF2-40B4-BE49-F238E27FC236}">
                <a16:creationId xmlns:a16="http://schemas.microsoft.com/office/drawing/2014/main" id="{E36D77DA-43CE-CC52-A409-227A0B173B31}"/>
              </a:ext>
            </a:extLst>
          </p:cNvPr>
          <p:cNvGrpSpPr/>
          <p:nvPr/>
        </p:nvGrpSpPr>
        <p:grpSpPr>
          <a:xfrm rot="5400000">
            <a:off x="3807699" y="2870778"/>
            <a:ext cx="98501" cy="88583"/>
            <a:chOff x="0" y="0"/>
            <a:chExt cx="216916" cy="195072"/>
          </a:xfrm>
          <a:solidFill>
            <a:schemeClr val="accent3"/>
          </a:solidFill>
        </p:grpSpPr>
        <p:sp>
          <p:nvSpPr>
            <p:cNvPr id="52" name="Freeform 66">
              <a:extLst>
                <a:ext uri="{FF2B5EF4-FFF2-40B4-BE49-F238E27FC236}">
                  <a16:creationId xmlns:a16="http://schemas.microsoft.com/office/drawing/2014/main" id="{42CE2B18-9C67-460B-C073-4ED3D29E4010}"/>
                </a:ext>
              </a:extLst>
            </p:cNvPr>
            <p:cNvSpPr/>
            <p:nvPr/>
          </p:nvSpPr>
          <p:spPr>
            <a:xfrm>
              <a:off x="12700" y="12700"/>
              <a:ext cx="191643" cy="169672"/>
            </a:xfrm>
            <a:custGeom>
              <a:avLst/>
              <a:gdLst/>
              <a:ahLst/>
              <a:cxnLst/>
              <a:rect l="l" t="t" r="r" b="b"/>
              <a:pathLst>
                <a:path w="191643" h="169672">
                  <a:moveTo>
                    <a:pt x="191643" y="84836"/>
                  </a:moveTo>
                  <a:cubicBezTo>
                    <a:pt x="191643" y="37973"/>
                    <a:pt x="148717" y="0"/>
                    <a:pt x="95758" y="0"/>
                  </a:cubicBezTo>
                  <a:cubicBezTo>
                    <a:pt x="42799" y="0"/>
                    <a:pt x="0" y="37973"/>
                    <a:pt x="0" y="84836"/>
                  </a:cubicBezTo>
                  <a:cubicBezTo>
                    <a:pt x="0" y="131699"/>
                    <a:pt x="42926" y="169672"/>
                    <a:pt x="95758" y="169672"/>
                  </a:cubicBezTo>
                  <a:cubicBezTo>
                    <a:pt x="148590" y="169672"/>
                    <a:pt x="191516" y="131699"/>
                    <a:pt x="191516" y="84836"/>
                  </a:cubicBezTo>
                  <a:close/>
                </a:path>
              </a:pathLst>
            </a:custGeom>
            <a:grpFill/>
          </p:spPr>
        </p:sp>
        <p:sp>
          <p:nvSpPr>
            <p:cNvPr id="53" name="Freeform 67">
              <a:extLst>
                <a:ext uri="{FF2B5EF4-FFF2-40B4-BE49-F238E27FC236}">
                  <a16:creationId xmlns:a16="http://schemas.microsoft.com/office/drawing/2014/main" id="{0C80C6AC-A3D6-E840-EC65-4ABCACFF2899}"/>
                </a:ext>
              </a:extLst>
            </p:cNvPr>
            <p:cNvSpPr/>
            <p:nvPr/>
          </p:nvSpPr>
          <p:spPr>
            <a:xfrm>
              <a:off x="0" y="0"/>
              <a:ext cx="216916" cy="195072"/>
            </a:xfrm>
            <a:custGeom>
              <a:avLst/>
              <a:gdLst/>
              <a:ahLst/>
              <a:cxnLst/>
              <a:rect l="l" t="t" r="r" b="b"/>
              <a:pathLst>
                <a:path w="216916" h="195072">
                  <a:moveTo>
                    <a:pt x="191643" y="97536"/>
                  </a:moveTo>
                  <a:cubicBezTo>
                    <a:pt x="191643" y="59055"/>
                    <a:pt x="155956" y="25400"/>
                    <a:pt x="108458" y="25400"/>
                  </a:cubicBezTo>
                  <a:lnTo>
                    <a:pt x="108458" y="12700"/>
                  </a:lnTo>
                  <a:lnTo>
                    <a:pt x="108458" y="25400"/>
                  </a:lnTo>
                  <a:cubicBezTo>
                    <a:pt x="61087" y="25400"/>
                    <a:pt x="25400" y="59055"/>
                    <a:pt x="25400" y="97536"/>
                  </a:cubicBezTo>
                  <a:lnTo>
                    <a:pt x="12700" y="97536"/>
                  </a:lnTo>
                  <a:lnTo>
                    <a:pt x="25400" y="97536"/>
                  </a:lnTo>
                  <a:cubicBezTo>
                    <a:pt x="25400" y="136017"/>
                    <a:pt x="61087" y="169672"/>
                    <a:pt x="108458" y="169672"/>
                  </a:cubicBezTo>
                  <a:lnTo>
                    <a:pt x="108458" y="182372"/>
                  </a:lnTo>
                  <a:lnTo>
                    <a:pt x="108458" y="169672"/>
                  </a:lnTo>
                  <a:cubicBezTo>
                    <a:pt x="155829" y="169672"/>
                    <a:pt x="191516" y="136017"/>
                    <a:pt x="191516" y="97536"/>
                  </a:cubicBezTo>
                  <a:lnTo>
                    <a:pt x="204216" y="97536"/>
                  </a:lnTo>
                  <a:lnTo>
                    <a:pt x="216916" y="97536"/>
                  </a:lnTo>
                  <a:lnTo>
                    <a:pt x="204216" y="97536"/>
                  </a:lnTo>
                  <a:lnTo>
                    <a:pt x="191516" y="97536"/>
                  </a:lnTo>
                  <a:moveTo>
                    <a:pt x="216916" y="97536"/>
                  </a:moveTo>
                  <a:cubicBezTo>
                    <a:pt x="216916" y="104521"/>
                    <a:pt x="211201" y="110236"/>
                    <a:pt x="204216" y="110236"/>
                  </a:cubicBezTo>
                  <a:cubicBezTo>
                    <a:pt x="197231" y="110236"/>
                    <a:pt x="191516" y="104521"/>
                    <a:pt x="191516" y="97536"/>
                  </a:cubicBezTo>
                  <a:cubicBezTo>
                    <a:pt x="191516" y="90551"/>
                    <a:pt x="197231" y="84836"/>
                    <a:pt x="204216" y="84836"/>
                  </a:cubicBezTo>
                  <a:cubicBezTo>
                    <a:pt x="211201" y="84836"/>
                    <a:pt x="216916" y="90551"/>
                    <a:pt x="216916" y="97536"/>
                  </a:cubicBezTo>
                  <a:cubicBezTo>
                    <a:pt x="216916" y="152781"/>
                    <a:pt x="166878" y="195072"/>
                    <a:pt x="108458" y="195072"/>
                  </a:cubicBezTo>
                  <a:cubicBezTo>
                    <a:pt x="50038" y="195072"/>
                    <a:pt x="0" y="152908"/>
                    <a:pt x="0" y="97536"/>
                  </a:cubicBezTo>
                  <a:cubicBezTo>
                    <a:pt x="0" y="42164"/>
                    <a:pt x="50038" y="0"/>
                    <a:pt x="108458" y="0"/>
                  </a:cubicBezTo>
                  <a:cubicBezTo>
                    <a:pt x="166878" y="0"/>
                    <a:pt x="216916" y="42291"/>
                    <a:pt x="216916" y="97536"/>
                  </a:cubicBezTo>
                  <a:close/>
                </a:path>
              </a:pathLst>
            </a:custGeom>
            <a:grpFill/>
          </p:spPr>
        </p:sp>
      </p:grpSp>
      <p:grpSp>
        <p:nvGrpSpPr>
          <p:cNvPr id="54" name="Group 70">
            <a:extLst>
              <a:ext uri="{FF2B5EF4-FFF2-40B4-BE49-F238E27FC236}">
                <a16:creationId xmlns:a16="http://schemas.microsoft.com/office/drawing/2014/main" id="{E7A6878C-2E79-6C4E-B6CC-149189159B20}"/>
              </a:ext>
            </a:extLst>
          </p:cNvPr>
          <p:cNvGrpSpPr/>
          <p:nvPr/>
        </p:nvGrpSpPr>
        <p:grpSpPr>
          <a:xfrm rot="5400000">
            <a:off x="3860348" y="2516308"/>
            <a:ext cx="102706" cy="95897"/>
            <a:chOff x="0" y="0"/>
            <a:chExt cx="226174" cy="211178"/>
          </a:xfrm>
          <a:solidFill>
            <a:schemeClr val="accent1"/>
          </a:solidFill>
        </p:grpSpPr>
        <p:sp>
          <p:nvSpPr>
            <p:cNvPr id="55" name="Freeform 71">
              <a:extLst>
                <a:ext uri="{FF2B5EF4-FFF2-40B4-BE49-F238E27FC236}">
                  <a16:creationId xmlns:a16="http://schemas.microsoft.com/office/drawing/2014/main" id="{1F725A01-9B4A-9564-E605-F1FC8EBA0D56}"/>
                </a:ext>
              </a:extLst>
            </p:cNvPr>
            <p:cNvSpPr/>
            <p:nvPr/>
          </p:nvSpPr>
          <p:spPr>
            <a:xfrm>
              <a:off x="12700" y="12700"/>
              <a:ext cx="200787" cy="185674"/>
            </a:xfrm>
            <a:custGeom>
              <a:avLst/>
              <a:gdLst/>
              <a:ahLst/>
              <a:cxnLst/>
              <a:rect l="l" t="t" r="r" b="b"/>
              <a:pathLst>
                <a:path w="200787" h="185674">
                  <a:moveTo>
                    <a:pt x="200787" y="92837"/>
                  </a:moveTo>
                  <a:cubicBezTo>
                    <a:pt x="200787" y="41529"/>
                    <a:pt x="155829" y="0"/>
                    <a:pt x="100330" y="0"/>
                  </a:cubicBezTo>
                  <a:cubicBezTo>
                    <a:pt x="44831" y="0"/>
                    <a:pt x="0" y="41529"/>
                    <a:pt x="0" y="92837"/>
                  </a:cubicBezTo>
                  <a:cubicBezTo>
                    <a:pt x="0" y="144145"/>
                    <a:pt x="44958" y="185674"/>
                    <a:pt x="100330" y="185674"/>
                  </a:cubicBezTo>
                  <a:cubicBezTo>
                    <a:pt x="155702" y="185674"/>
                    <a:pt x="200660" y="144145"/>
                    <a:pt x="200660" y="92837"/>
                  </a:cubicBezTo>
                  <a:close/>
                </a:path>
              </a:pathLst>
            </a:custGeom>
            <a:grpFill/>
          </p:spPr>
        </p:sp>
        <p:sp>
          <p:nvSpPr>
            <p:cNvPr id="56" name="Freeform 72">
              <a:extLst>
                <a:ext uri="{FF2B5EF4-FFF2-40B4-BE49-F238E27FC236}">
                  <a16:creationId xmlns:a16="http://schemas.microsoft.com/office/drawing/2014/main" id="{2EDD8045-0C92-99FB-8B3E-37B92B35D324}"/>
                </a:ext>
              </a:extLst>
            </p:cNvPr>
            <p:cNvSpPr/>
            <p:nvPr/>
          </p:nvSpPr>
          <p:spPr>
            <a:xfrm>
              <a:off x="0" y="0"/>
              <a:ext cx="226060" cy="211074"/>
            </a:xfrm>
            <a:custGeom>
              <a:avLst/>
              <a:gdLst/>
              <a:ahLst/>
              <a:cxnLst/>
              <a:rect l="l" t="t" r="r" b="b"/>
              <a:pathLst>
                <a:path w="226060" h="211074">
                  <a:moveTo>
                    <a:pt x="200787" y="105537"/>
                  </a:moveTo>
                  <a:cubicBezTo>
                    <a:pt x="200787" y="62230"/>
                    <a:pt x="162433" y="25400"/>
                    <a:pt x="113030" y="25400"/>
                  </a:cubicBezTo>
                  <a:lnTo>
                    <a:pt x="113030" y="12700"/>
                  </a:lnTo>
                  <a:lnTo>
                    <a:pt x="113030" y="25400"/>
                  </a:lnTo>
                  <a:cubicBezTo>
                    <a:pt x="63754" y="25400"/>
                    <a:pt x="25400" y="62230"/>
                    <a:pt x="25400" y="105537"/>
                  </a:cubicBezTo>
                  <a:lnTo>
                    <a:pt x="12700" y="105537"/>
                  </a:lnTo>
                  <a:lnTo>
                    <a:pt x="25400" y="105537"/>
                  </a:lnTo>
                  <a:cubicBezTo>
                    <a:pt x="25400" y="148971"/>
                    <a:pt x="63754" y="185674"/>
                    <a:pt x="113030" y="185674"/>
                  </a:cubicBezTo>
                  <a:lnTo>
                    <a:pt x="113030" y="198374"/>
                  </a:lnTo>
                  <a:lnTo>
                    <a:pt x="113030" y="185674"/>
                  </a:lnTo>
                  <a:cubicBezTo>
                    <a:pt x="162433" y="185674"/>
                    <a:pt x="200660" y="148844"/>
                    <a:pt x="200660" y="105537"/>
                  </a:cubicBezTo>
                  <a:lnTo>
                    <a:pt x="213360" y="105537"/>
                  </a:lnTo>
                  <a:lnTo>
                    <a:pt x="226060" y="105537"/>
                  </a:lnTo>
                  <a:lnTo>
                    <a:pt x="213360" y="105537"/>
                  </a:lnTo>
                  <a:lnTo>
                    <a:pt x="200660" y="105537"/>
                  </a:lnTo>
                  <a:moveTo>
                    <a:pt x="226060" y="105537"/>
                  </a:moveTo>
                  <a:cubicBezTo>
                    <a:pt x="226060" y="112522"/>
                    <a:pt x="220345" y="118237"/>
                    <a:pt x="213360" y="118237"/>
                  </a:cubicBezTo>
                  <a:cubicBezTo>
                    <a:pt x="206375" y="118237"/>
                    <a:pt x="200660" y="112522"/>
                    <a:pt x="200660" y="105537"/>
                  </a:cubicBezTo>
                  <a:cubicBezTo>
                    <a:pt x="200660" y="98552"/>
                    <a:pt x="206375" y="92837"/>
                    <a:pt x="213360" y="92837"/>
                  </a:cubicBezTo>
                  <a:cubicBezTo>
                    <a:pt x="220345" y="92837"/>
                    <a:pt x="226060" y="98552"/>
                    <a:pt x="226060" y="105537"/>
                  </a:cubicBezTo>
                  <a:cubicBezTo>
                    <a:pt x="226060" y="164719"/>
                    <a:pt x="174498" y="211074"/>
                    <a:pt x="113030" y="211074"/>
                  </a:cubicBezTo>
                  <a:cubicBezTo>
                    <a:pt x="51562" y="211074"/>
                    <a:pt x="0" y="164846"/>
                    <a:pt x="0" y="105537"/>
                  </a:cubicBezTo>
                  <a:cubicBezTo>
                    <a:pt x="0" y="46228"/>
                    <a:pt x="51562" y="0"/>
                    <a:pt x="113030" y="0"/>
                  </a:cubicBezTo>
                  <a:cubicBezTo>
                    <a:pt x="174498" y="0"/>
                    <a:pt x="226060" y="46355"/>
                    <a:pt x="226060" y="105537"/>
                  </a:cubicBezTo>
                  <a:close/>
                </a:path>
              </a:pathLst>
            </a:custGeom>
            <a:grpFill/>
          </p:spPr>
        </p:sp>
      </p:grpSp>
      <p:grpSp>
        <p:nvGrpSpPr>
          <p:cNvPr id="57" name="Group 75">
            <a:extLst>
              <a:ext uri="{FF2B5EF4-FFF2-40B4-BE49-F238E27FC236}">
                <a16:creationId xmlns:a16="http://schemas.microsoft.com/office/drawing/2014/main" id="{FC99D692-B446-29C2-416A-E748A30EF46A}"/>
              </a:ext>
            </a:extLst>
          </p:cNvPr>
          <p:cNvGrpSpPr/>
          <p:nvPr/>
        </p:nvGrpSpPr>
        <p:grpSpPr>
          <a:xfrm rot="5400000">
            <a:off x="3851357" y="2978211"/>
            <a:ext cx="104108" cy="99383"/>
            <a:chOff x="0" y="0"/>
            <a:chExt cx="250190" cy="273558"/>
          </a:xfrm>
          <a:solidFill>
            <a:schemeClr val="accent1"/>
          </a:solidFill>
        </p:grpSpPr>
        <p:sp>
          <p:nvSpPr>
            <p:cNvPr id="58" name="Freeform 76">
              <a:extLst>
                <a:ext uri="{FF2B5EF4-FFF2-40B4-BE49-F238E27FC236}">
                  <a16:creationId xmlns:a16="http://schemas.microsoft.com/office/drawing/2014/main" id="{5BE5AF05-1D6C-D0A5-BB82-F5C5ECBDBBA5}"/>
                </a:ext>
              </a:extLst>
            </p:cNvPr>
            <p:cNvSpPr/>
            <p:nvPr/>
          </p:nvSpPr>
          <p:spPr>
            <a:xfrm>
              <a:off x="12700" y="12700"/>
              <a:ext cx="224917" cy="248158"/>
            </a:xfrm>
            <a:custGeom>
              <a:avLst/>
              <a:gdLst/>
              <a:ahLst/>
              <a:cxnLst/>
              <a:rect l="l" t="t" r="r" b="b"/>
              <a:pathLst>
                <a:path w="224917" h="248158">
                  <a:moveTo>
                    <a:pt x="224917" y="124079"/>
                  </a:moveTo>
                  <a:cubicBezTo>
                    <a:pt x="224917" y="55499"/>
                    <a:pt x="174498" y="0"/>
                    <a:pt x="112395" y="0"/>
                  </a:cubicBezTo>
                  <a:cubicBezTo>
                    <a:pt x="50292" y="0"/>
                    <a:pt x="0" y="55499"/>
                    <a:pt x="0" y="124079"/>
                  </a:cubicBezTo>
                  <a:cubicBezTo>
                    <a:pt x="0" y="192659"/>
                    <a:pt x="50292" y="248158"/>
                    <a:pt x="112395" y="248158"/>
                  </a:cubicBezTo>
                  <a:cubicBezTo>
                    <a:pt x="174498" y="248158"/>
                    <a:pt x="224790" y="192659"/>
                    <a:pt x="224790" y="124079"/>
                  </a:cubicBezTo>
                  <a:close/>
                </a:path>
              </a:pathLst>
            </a:custGeom>
            <a:grpFill/>
          </p:spPr>
        </p:sp>
        <p:sp>
          <p:nvSpPr>
            <p:cNvPr id="59" name="Freeform 77">
              <a:extLst>
                <a:ext uri="{FF2B5EF4-FFF2-40B4-BE49-F238E27FC236}">
                  <a16:creationId xmlns:a16="http://schemas.microsoft.com/office/drawing/2014/main" id="{97A51213-4F5C-EEB6-F15D-C8BF115E6496}"/>
                </a:ext>
              </a:extLst>
            </p:cNvPr>
            <p:cNvSpPr/>
            <p:nvPr/>
          </p:nvSpPr>
          <p:spPr>
            <a:xfrm>
              <a:off x="0" y="0"/>
              <a:ext cx="250190" cy="273558"/>
            </a:xfrm>
            <a:custGeom>
              <a:avLst/>
              <a:gdLst/>
              <a:ahLst/>
              <a:cxnLst/>
              <a:rect l="l" t="t" r="r" b="b"/>
              <a:pathLst>
                <a:path w="250190" h="273558">
                  <a:moveTo>
                    <a:pt x="224917" y="136779"/>
                  </a:moveTo>
                  <a:cubicBezTo>
                    <a:pt x="224917" y="74041"/>
                    <a:pt x="179070" y="25400"/>
                    <a:pt x="125095" y="25400"/>
                  </a:cubicBezTo>
                  <a:lnTo>
                    <a:pt x="125095" y="12700"/>
                  </a:lnTo>
                  <a:lnTo>
                    <a:pt x="125095" y="25400"/>
                  </a:lnTo>
                  <a:lnTo>
                    <a:pt x="125095" y="12700"/>
                  </a:lnTo>
                  <a:lnTo>
                    <a:pt x="125095" y="25400"/>
                  </a:lnTo>
                  <a:cubicBezTo>
                    <a:pt x="71247" y="25400"/>
                    <a:pt x="25400" y="74041"/>
                    <a:pt x="25400" y="136779"/>
                  </a:cubicBezTo>
                  <a:lnTo>
                    <a:pt x="12700" y="136779"/>
                  </a:lnTo>
                  <a:lnTo>
                    <a:pt x="25400" y="136779"/>
                  </a:lnTo>
                  <a:cubicBezTo>
                    <a:pt x="25400" y="199517"/>
                    <a:pt x="71247" y="248158"/>
                    <a:pt x="125095" y="248158"/>
                  </a:cubicBezTo>
                  <a:lnTo>
                    <a:pt x="125095" y="260858"/>
                  </a:lnTo>
                  <a:lnTo>
                    <a:pt x="125095" y="248158"/>
                  </a:lnTo>
                  <a:cubicBezTo>
                    <a:pt x="179070" y="248158"/>
                    <a:pt x="224790" y="199517"/>
                    <a:pt x="224790" y="136779"/>
                  </a:cubicBezTo>
                  <a:lnTo>
                    <a:pt x="237490" y="136779"/>
                  </a:lnTo>
                  <a:lnTo>
                    <a:pt x="250190" y="136779"/>
                  </a:lnTo>
                  <a:lnTo>
                    <a:pt x="237490" y="136779"/>
                  </a:lnTo>
                  <a:lnTo>
                    <a:pt x="224790" y="136779"/>
                  </a:lnTo>
                  <a:moveTo>
                    <a:pt x="250190" y="136779"/>
                  </a:moveTo>
                  <a:cubicBezTo>
                    <a:pt x="250190" y="143764"/>
                    <a:pt x="244475" y="149479"/>
                    <a:pt x="237490" y="149479"/>
                  </a:cubicBezTo>
                  <a:cubicBezTo>
                    <a:pt x="230505" y="149479"/>
                    <a:pt x="224790" y="143764"/>
                    <a:pt x="224790" y="136779"/>
                  </a:cubicBezTo>
                  <a:cubicBezTo>
                    <a:pt x="224790" y="129794"/>
                    <a:pt x="230505" y="124079"/>
                    <a:pt x="237490" y="124079"/>
                  </a:cubicBezTo>
                  <a:cubicBezTo>
                    <a:pt x="244475" y="124079"/>
                    <a:pt x="250190" y="129794"/>
                    <a:pt x="250190" y="136779"/>
                  </a:cubicBezTo>
                  <a:cubicBezTo>
                    <a:pt x="250190" y="211074"/>
                    <a:pt x="195326" y="273558"/>
                    <a:pt x="125095" y="273558"/>
                  </a:cubicBezTo>
                  <a:cubicBezTo>
                    <a:pt x="54864" y="273558"/>
                    <a:pt x="0" y="211074"/>
                    <a:pt x="0" y="136779"/>
                  </a:cubicBezTo>
                  <a:cubicBezTo>
                    <a:pt x="0" y="62484"/>
                    <a:pt x="54864" y="0"/>
                    <a:pt x="125095" y="0"/>
                  </a:cubicBezTo>
                  <a:cubicBezTo>
                    <a:pt x="195326" y="0"/>
                    <a:pt x="250190" y="62484"/>
                    <a:pt x="250190" y="136779"/>
                  </a:cubicBezTo>
                  <a:close/>
                </a:path>
              </a:pathLst>
            </a:custGeom>
            <a:grpFill/>
          </p:spPr>
        </p:sp>
      </p:grpSp>
      <p:grpSp>
        <p:nvGrpSpPr>
          <p:cNvPr id="60" name="Group 80">
            <a:extLst>
              <a:ext uri="{FF2B5EF4-FFF2-40B4-BE49-F238E27FC236}">
                <a16:creationId xmlns:a16="http://schemas.microsoft.com/office/drawing/2014/main" id="{44B9C1DE-EBDB-5E24-3E1B-522EDA1C13A9}"/>
              </a:ext>
            </a:extLst>
          </p:cNvPr>
          <p:cNvGrpSpPr/>
          <p:nvPr/>
        </p:nvGrpSpPr>
        <p:grpSpPr>
          <a:xfrm rot="5400000">
            <a:off x="3910117" y="2851417"/>
            <a:ext cx="102373" cy="112020"/>
            <a:chOff x="0" y="0"/>
            <a:chExt cx="226568" cy="269240"/>
          </a:xfrm>
          <a:solidFill>
            <a:schemeClr val="accent1"/>
          </a:solidFill>
        </p:grpSpPr>
        <p:sp>
          <p:nvSpPr>
            <p:cNvPr id="61" name="Freeform 81">
              <a:extLst>
                <a:ext uri="{FF2B5EF4-FFF2-40B4-BE49-F238E27FC236}">
                  <a16:creationId xmlns:a16="http://schemas.microsoft.com/office/drawing/2014/main" id="{B5666790-342E-6FBD-2A4A-5DD888E0C79E}"/>
                </a:ext>
              </a:extLst>
            </p:cNvPr>
            <p:cNvSpPr/>
            <p:nvPr/>
          </p:nvSpPr>
          <p:spPr>
            <a:xfrm>
              <a:off x="12700" y="12700"/>
              <a:ext cx="201295" cy="243840"/>
            </a:xfrm>
            <a:custGeom>
              <a:avLst/>
              <a:gdLst/>
              <a:ahLst/>
              <a:cxnLst/>
              <a:rect l="l" t="t" r="r" b="b"/>
              <a:pathLst>
                <a:path w="201295" h="243840">
                  <a:moveTo>
                    <a:pt x="201295" y="121920"/>
                  </a:moveTo>
                  <a:cubicBezTo>
                    <a:pt x="201295" y="54610"/>
                    <a:pt x="156210" y="0"/>
                    <a:pt x="100584" y="0"/>
                  </a:cubicBezTo>
                  <a:cubicBezTo>
                    <a:pt x="44958" y="0"/>
                    <a:pt x="0" y="54610"/>
                    <a:pt x="0" y="121920"/>
                  </a:cubicBezTo>
                  <a:cubicBezTo>
                    <a:pt x="0" y="189230"/>
                    <a:pt x="45085" y="243840"/>
                    <a:pt x="100584" y="243840"/>
                  </a:cubicBezTo>
                  <a:cubicBezTo>
                    <a:pt x="156083" y="243840"/>
                    <a:pt x="201168" y="189230"/>
                    <a:pt x="201168" y="121920"/>
                  </a:cubicBezTo>
                  <a:close/>
                </a:path>
              </a:pathLst>
            </a:custGeom>
            <a:grpFill/>
          </p:spPr>
        </p:sp>
        <p:sp>
          <p:nvSpPr>
            <p:cNvPr id="62" name="Freeform 82">
              <a:extLst>
                <a:ext uri="{FF2B5EF4-FFF2-40B4-BE49-F238E27FC236}">
                  <a16:creationId xmlns:a16="http://schemas.microsoft.com/office/drawing/2014/main" id="{85322F7A-1038-90B4-6E93-C1BBAC7F6436}"/>
                </a:ext>
              </a:extLst>
            </p:cNvPr>
            <p:cNvSpPr/>
            <p:nvPr/>
          </p:nvSpPr>
          <p:spPr>
            <a:xfrm>
              <a:off x="0" y="0"/>
              <a:ext cx="226568" cy="269240"/>
            </a:xfrm>
            <a:custGeom>
              <a:avLst/>
              <a:gdLst/>
              <a:ahLst/>
              <a:cxnLst/>
              <a:rect l="l" t="t" r="r" b="b"/>
              <a:pathLst>
                <a:path w="226568" h="269240">
                  <a:moveTo>
                    <a:pt x="201295" y="134620"/>
                  </a:moveTo>
                  <a:cubicBezTo>
                    <a:pt x="201295" y="71882"/>
                    <a:pt x="159766" y="25400"/>
                    <a:pt x="113411" y="25400"/>
                  </a:cubicBezTo>
                  <a:cubicBezTo>
                    <a:pt x="106426" y="25400"/>
                    <a:pt x="100711" y="19685"/>
                    <a:pt x="100711" y="12700"/>
                  </a:cubicBezTo>
                  <a:cubicBezTo>
                    <a:pt x="100711" y="5715"/>
                    <a:pt x="106426" y="0"/>
                    <a:pt x="113411" y="0"/>
                  </a:cubicBezTo>
                  <a:lnTo>
                    <a:pt x="113411" y="12700"/>
                  </a:lnTo>
                  <a:lnTo>
                    <a:pt x="113411" y="25400"/>
                  </a:lnTo>
                  <a:cubicBezTo>
                    <a:pt x="66929" y="25400"/>
                    <a:pt x="25400" y="71882"/>
                    <a:pt x="25400" y="134620"/>
                  </a:cubicBezTo>
                  <a:lnTo>
                    <a:pt x="12700" y="134620"/>
                  </a:lnTo>
                  <a:lnTo>
                    <a:pt x="25400" y="134620"/>
                  </a:lnTo>
                  <a:cubicBezTo>
                    <a:pt x="25400" y="197358"/>
                    <a:pt x="66929" y="243840"/>
                    <a:pt x="113284" y="243840"/>
                  </a:cubicBezTo>
                  <a:lnTo>
                    <a:pt x="113284" y="256540"/>
                  </a:lnTo>
                  <a:lnTo>
                    <a:pt x="113284" y="243840"/>
                  </a:lnTo>
                  <a:cubicBezTo>
                    <a:pt x="159639" y="243840"/>
                    <a:pt x="201168" y="197358"/>
                    <a:pt x="201168" y="134620"/>
                  </a:cubicBezTo>
                  <a:cubicBezTo>
                    <a:pt x="201168" y="129540"/>
                    <a:pt x="204216" y="124841"/>
                    <a:pt x="209042" y="122936"/>
                  </a:cubicBezTo>
                  <a:cubicBezTo>
                    <a:pt x="213868" y="121031"/>
                    <a:pt x="219202" y="122047"/>
                    <a:pt x="222885" y="125730"/>
                  </a:cubicBezTo>
                  <a:lnTo>
                    <a:pt x="213868" y="134747"/>
                  </a:lnTo>
                  <a:lnTo>
                    <a:pt x="201168" y="134747"/>
                  </a:lnTo>
                  <a:moveTo>
                    <a:pt x="226568" y="134747"/>
                  </a:moveTo>
                  <a:cubicBezTo>
                    <a:pt x="226568" y="139827"/>
                    <a:pt x="223520" y="144526"/>
                    <a:pt x="218694" y="146431"/>
                  </a:cubicBezTo>
                  <a:cubicBezTo>
                    <a:pt x="213868" y="148336"/>
                    <a:pt x="208534" y="147320"/>
                    <a:pt x="204851" y="143637"/>
                  </a:cubicBezTo>
                  <a:lnTo>
                    <a:pt x="213868" y="134620"/>
                  </a:lnTo>
                  <a:lnTo>
                    <a:pt x="226568" y="134620"/>
                  </a:lnTo>
                  <a:cubicBezTo>
                    <a:pt x="226568" y="206629"/>
                    <a:pt x="178054" y="269240"/>
                    <a:pt x="113284" y="269240"/>
                  </a:cubicBezTo>
                  <a:cubicBezTo>
                    <a:pt x="48514" y="269240"/>
                    <a:pt x="0" y="206502"/>
                    <a:pt x="0" y="134620"/>
                  </a:cubicBezTo>
                  <a:cubicBezTo>
                    <a:pt x="0" y="62738"/>
                    <a:pt x="48514" y="0"/>
                    <a:pt x="113284" y="0"/>
                  </a:cubicBezTo>
                  <a:cubicBezTo>
                    <a:pt x="120269" y="0"/>
                    <a:pt x="125984" y="5715"/>
                    <a:pt x="125984" y="12700"/>
                  </a:cubicBezTo>
                  <a:cubicBezTo>
                    <a:pt x="125984" y="19685"/>
                    <a:pt x="120269" y="25400"/>
                    <a:pt x="113284" y="25400"/>
                  </a:cubicBezTo>
                  <a:lnTo>
                    <a:pt x="113284" y="12700"/>
                  </a:lnTo>
                  <a:lnTo>
                    <a:pt x="113284" y="0"/>
                  </a:lnTo>
                  <a:cubicBezTo>
                    <a:pt x="178054" y="0"/>
                    <a:pt x="226568" y="62611"/>
                    <a:pt x="226568" y="134620"/>
                  </a:cubicBezTo>
                  <a:close/>
                </a:path>
              </a:pathLst>
            </a:custGeom>
            <a:grpFill/>
          </p:spPr>
        </p:sp>
      </p:grpSp>
      <p:grpSp>
        <p:nvGrpSpPr>
          <p:cNvPr id="63" name="Group 85">
            <a:extLst>
              <a:ext uri="{FF2B5EF4-FFF2-40B4-BE49-F238E27FC236}">
                <a16:creationId xmlns:a16="http://schemas.microsoft.com/office/drawing/2014/main" id="{DA49AC98-08C1-4DB0-19E8-D0C8C40C8715}"/>
              </a:ext>
            </a:extLst>
          </p:cNvPr>
          <p:cNvGrpSpPr/>
          <p:nvPr/>
        </p:nvGrpSpPr>
        <p:grpSpPr>
          <a:xfrm>
            <a:off x="5939293" y="4175577"/>
            <a:ext cx="89888" cy="102756"/>
            <a:chOff x="0" y="0"/>
            <a:chExt cx="197946" cy="226284"/>
          </a:xfrm>
          <a:solidFill>
            <a:schemeClr val="accent1"/>
          </a:solidFill>
        </p:grpSpPr>
        <p:sp>
          <p:nvSpPr>
            <p:cNvPr id="64" name="Freeform 86">
              <a:extLst>
                <a:ext uri="{FF2B5EF4-FFF2-40B4-BE49-F238E27FC236}">
                  <a16:creationId xmlns:a16="http://schemas.microsoft.com/office/drawing/2014/main" id="{F5A68F0C-167C-3D83-8062-A8A5DBE080C7}"/>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65" name="Freeform 87">
              <a:extLst>
                <a:ext uri="{FF2B5EF4-FFF2-40B4-BE49-F238E27FC236}">
                  <a16:creationId xmlns:a16="http://schemas.microsoft.com/office/drawing/2014/main" id="{A3EB47C9-B6DA-6244-3FC6-AA1443688412}"/>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66" name="Group 90">
            <a:extLst>
              <a:ext uri="{FF2B5EF4-FFF2-40B4-BE49-F238E27FC236}">
                <a16:creationId xmlns:a16="http://schemas.microsoft.com/office/drawing/2014/main" id="{A329B321-ED5E-D0BE-06B5-A55C18052CA0}"/>
              </a:ext>
            </a:extLst>
          </p:cNvPr>
          <p:cNvGrpSpPr/>
          <p:nvPr/>
        </p:nvGrpSpPr>
        <p:grpSpPr>
          <a:xfrm>
            <a:off x="6911736" y="4190340"/>
            <a:ext cx="89888" cy="102756"/>
            <a:chOff x="0" y="0"/>
            <a:chExt cx="197946" cy="226284"/>
          </a:xfrm>
          <a:solidFill>
            <a:schemeClr val="accent1"/>
          </a:solidFill>
        </p:grpSpPr>
        <p:sp>
          <p:nvSpPr>
            <p:cNvPr id="67" name="Freeform 91">
              <a:extLst>
                <a:ext uri="{FF2B5EF4-FFF2-40B4-BE49-F238E27FC236}">
                  <a16:creationId xmlns:a16="http://schemas.microsoft.com/office/drawing/2014/main" id="{C37411C8-AD14-4E7A-BE2D-A0A69A36F1D0}"/>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68" name="Freeform 92">
              <a:extLst>
                <a:ext uri="{FF2B5EF4-FFF2-40B4-BE49-F238E27FC236}">
                  <a16:creationId xmlns:a16="http://schemas.microsoft.com/office/drawing/2014/main" id="{44AE582C-D31D-27CB-2C87-0BB10A030A01}"/>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69" name="Group 95">
            <a:extLst>
              <a:ext uri="{FF2B5EF4-FFF2-40B4-BE49-F238E27FC236}">
                <a16:creationId xmlns:a16="http://schemas.microsoft.com/office/drawing/2014/main" id="{39C51ED9-2238-7E49-3248-063436C538B2}"/>
              </a:ext>
            </a:extLst>
          </p:cNvPr>
          <p:cNvGrpSpPr/>
          <p:nvPr/>
        </p:nvGrpSpPr>
        <p:grpSpPr>
          <a:xfrm>
            <a:off x="6827249" y="4658764"/>
            <a:ext cx="97391" cy="102756"/>
            <a:chOff x="0" y="0"/>
            <a:chExt cx="214468" cy="226284"/>
          </a:xfrm>
        </p:grpSpPr>
        <p:sp>
          <p:nvSpPr>
            <p:cNvPr id="70" name="Freeform 96">
              <a:extLst>
                <a:ext uri="{FF2B5EF4-FFF2-40B4-BE49-F238E27FC236}">
                  <a16:creationId xmlns:a16="http://schemas.microsoft.com/office/drawing/2014/main" id="{99A28340-F2C1-83A6-0690-FF14EE3BA0EC}"/>
                </a:ext>
              </a:extLst>
            </p:cNvPr>
            <p:cNvSpPr/>
            <p:nvPr/>
          </p:nvSpPr>
          <p:spPr>
            <a:xfrm>
              <a:off x="12700" y="12700"/>
              <a:ext cx="186944" cy="200914"/>
            </a:xfrm>
            <a:custGeom>
              <a:avLst/>
              <a:gdLst/>
              <a:ahLst/>
              <a:cxnLst/>
              <a:rect l="l" t="t" r="r" b="b"/>
              <a:pathLst>
                <a:path w="186944" h="200914">
                  <a:moveTo>
                    <a:pt x="0" y="100457"/>
                  </a:moveTo>
                  <a:cubicBezTo>
                    <a:pt x="0" y="155956"/>
                    <a:pt x="41910" y="200914"/>
                    <a:pt x="93472" y="200914"/>
                  </a:cubicBezTo>
                  <a:cubicBezTo>
                    <a:pt x="145034" y="200914"/>
                    <a:pt x="186944" y="155956"/>
                    <a:pt x="186944" y="100457"/>
                  </a:cubicBezTo>
                  <a:cubicBezTo>
                    <a:pt x="186944" y="44958"/>
                    <a:pt x="145161" y="0"/>
                    <a:pt x="93472" y="0"/>
                  </a:cubicBezTo>
                  <a:cubicBezTo>
                    <a:pt x="41783" y="0"/>
                    <a:pt x="0" y="44958"/>
                    <a:pt x="0" y="100457"/>
                  </a:cubicBezTo>
                  <a:close/>
                </a:path>
              </a:pathLst>
            </a:custGeom>
            <a:solidFill>
              <a:srgbClr val="4472C4"/>
            </a:solidFill>
          </p:spPr>
        </p:sp>
        <p:sp>
          <p:nvSpPr>
            <p:cNvPr id="71" name="Freeform 97">
              <a:extLst>
                <a:ext uri="{FF2B5EF4-FFF2-40B4-BE49-F238E27FC236}">
                  <a16:creationId xmlns:a16="http://schemas.microsoft.com/office/drawing/2014/main" id="{4A5FBDE0-745D-C346-0812-459AC197D29B}"/>
                </a:ext>
              </a:extLst>
            </p:cNvPr>
            <p:cNvSpPr/>
            <p:nvPr/>
          </p:nvSpPr>
          <p:spPr>
            <a:xfrm>
              <a:off x="0" y="0"/>
              <a:ext cx="212344" cy="226314"/>
            </a:xfrm>
            <a:custGeom>
              <a:avLst/>
              <a:gdLst/>
              <a:ahLst/>
              <a:cxnLst/>
              <a:rect l="l" t="t" r="r" b="b"/>
              <a:pathLst>
                <a:path w="212344" h="226314">
                  <a:moveTo>
                    <a:pt x="25400" y="113157"/>
                  </a:moveTo>
                  <a:cubicBezTo>
                    <a:pt x="25400" y="162433"/>
                    <a:pt x="62357" y="200914"/>
                    <a:pt x="106172" y="200914"/>
                  </a:cubicBezTo>
                  <a:lnTo>
                    <a:pt x="106172" y="213614"/>
                  </a:lnTo>
                  <a:lnTo>
                    <a:pt x="106172" y="200914"/>
                  </a:lnTo>
                  <a:lnTo>
                    <a:pt x="106172" y="213614"/>
                  </a:lnTo>
                  <a:lnTo>
                    <a:pt x="106172" y="200914"/>
                  </a:lnTo>
                  <a:cubicBezTo>
                    <a:pt x="149987" y="200914"/>
                    <a:pt x="186944" y="162560"/>
                    <a:pt x="186944" y="113157"/>
                  </a:cubicBezTo>
                  <a:lnTo>
                    <a:pt x="199644" y="113157"/>
                  </a:lnTo>
                  <a:lnTo>
                    <a:pt x="186944" y="113157"/>
                  </a:lnTo>
                  <a:cubicBezTo>
                    <a:pt x="186944" y="63754"/>
                    <a:pt x="149987" y="25400"/>
                    <a:pt x="106172" y="25400"/>
                  </a:cubicBezTo>
                  <a:lnTo>
                    <a:pt x="106172" y="12700"/>
                  </a:lnTo>
                  <a:lnTo>
                    <a:pt x="106172" y="25400"/>
                  </a:lnTo>
                  <a:cubicBezTo>
                    <a:pt x="62357" y="25400"/>
                    <a:pt x="25400" y="63754"/>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1562"/>
                    <a:pt x="46736" y="0"/>
                    <a:pt x="106172" y="0"/>
                  </a:cubicBezTo>
                  <a:cubicBezTo>
                    <a:pt x="165608" y="0"/>
                    <a:pt x="212344" y="51562"/>
                    <a:pt x="212344" y="113157"/>
                  </a:cubicBezTo>
                  <a:cubicBezTo>
                    <a:pt x="212344" y="174752"/>
                    <a:pt x="165608" y="226314"/>
                    <a:pt x="106172" y="226314"/>
                  </a:cubicBezTo>
                  <a:cubicBezTo>
                    <a:pt x="46736" y="226314"/>
                    <a:pt x="0" y="174752"/>
                    <a:pt x="0" y="113157"/>
                  </a:cubicBezTo>
                  <a:close/>
                </a:path>
              </a:pathLst>
            </a:custGeom>
            <a:solidFill>
              <a:srgbClr val="000000"/>
            </a:solidFill>
          </p:spPr>
        </p:sp>
      </p:grpSp>
      <p:grpSp>
        <p:nvGrpSpPr>
          <p:cNvPr id="72" name="Group 100">
            <a:extLst>
              <a:ext uri="{FF2B5EF4-FFF2-40B4-BE49-F238E27FC236}">
                <a16:creationId xmlns:a16="http://schemas.microsoft.com/office/drawing/2014/main" id="{1EA60550-EA49-6120-F093-631624668A37}"/>
              </a:ext>
            </a:extLst>
          </p:cNvPr>
          <p:cNvGrpSpPr/>
          <p:nvPr/>
        </p:nvGrpSpPr>
        <p:grpSpPr>
          <a:xfrm>
            <a:off x="6942216" y="4941168"/>
            <a:ext cx="89888" cy="102756"/>
            <a:chOff x="0" y="0"/>
            <a:chExt cx="197946" cy="226284"/>
          </a:xfrm>
          <a:solidFill>
            <a:schemeClr val="accent1"/>
          </a:solidFill>
        </p:grpSpPr>
        <p:sp>
          <p:nvSpPr>
            <p:cNvPr id="73" name="Freeform 101">
              <a:extLst>
                <a:ext uri="{FF2B5EF4-FFF2-40B4-BE49-F238E27FC236}">
                  <a16:creationId xmlns:a16="http://schemas.microsoft.com/office/drawing/2014/main" id="{0C4E1B23-1963-662E-DE51-B968D4AD58D3}"/>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74" name="Freeform 102">
              <a:extLst>
                <a:ext uri="{FF2B5EF4-FFF2-40B4-BE49-F238E27FC236}">
                  <a16:creationId xmlns:a16="http://schemas.microsoft.com/office/drawing/2014/main" id="{4DFFB637-8B31-9ADE-B2A8-83C532100775}"/>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75" name="Group 105">
            <a:extLst>
              <a:ext uri="{FF2B5EF4-FFF2-40B4-BE49-F238E27FC236}">
                <a16:creationId xmlns:a16="http://schemas.microsoft.com/office/drawing/2014/main" id="{0084A5C4-8EEB-0AAD-13C5-9278A3FA4A3E}"/>
              </a:ext>
            </a:extLst>
          </p:cNvPr>
          <p:cNvGrpSpPr/>
          <p:nvPr/>
        </p:nvGrpSpPr>
        <p:grpSpPr>
          <a:xfrm>
            <a:off x="7421381" y="4263111"/>
            <a:ext cx="89888" cy="102756"/>
            <a:chOff x="0" y="0"/>
            <a:chExt cx="197946" cy="226284"/>
          </a:xfrm>
          <a:solidFill>
            <a:schemeClr val="accent1"/>
          </a:solidFill>
        </p:grpSpPr>
        <p:sp>
          <p:nvSpPr>
            <p:cNvPr id="76" name="Freeform 106">
              <a:extLst>
                <a:ext uri="{FF2B5EF4-FFF2-40B4-BE49-F238E27FC236}">
                  <a16:creationId xmlns:a16="http://schemas.microsoft.com/office/drawing/2014/main" id="{536B5426-7BCE-358E-6E1B-B1E9E034C8D5}"/>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77" name="Freeform 107">
              <a:extLst>
                <a:ext uri="{FF2B5EF4-FFF2-40B4-BE49-F238E27FC236}">
                  <a16:creationId xmlns:a16="http://schemas.microsoft.com/office/drawing/2014/main" id="{DC004625-C768-67CD-0CFF-464FFFA4109D}"/>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78" name="Group 110">
            <a:extLst>
              <a:ext uri="{FF2B5EF4-FFF2-40B4-BE49-F238E27FC236}">
                <a16:creationId xmlns:a16="http://schemas.microsoft.com/office/drawing/2014/main" id="{3E720F2E-75C7-124A-442F-F88EF5F57F96}"/>
              </a:ext>
            </a:extLst>
          </p:cNvPr>
          <p:cNvGrpSpPr/>
          <p:nvPr/>
        </p:nvGrpSpPr>
        <p:grpSpPr>
          <a:xfrm>
            <a:off x="6783570" y="4287851"/>
            <a:ext cx="89888" cy="102756"/>
            <a:chOff x="0" y="0"/>
            <a:chExt cx="197946" cy="226284"/>
          </a:xfrm>
          <a:solidFill>
            <a:schemeClr val="accent1"/>
          </a:solidFill>
        </p:grpSpPr>
        <p:sp>
          <p:nvSpPr>
            <p:cNvPr id="79" name="Freeform 111">
              <a:extLst>
                <a:ext uri="{FF2B5EF4-FFF2-40B4-BE49-F238E27FC236}">
                  <a16:creationId xmlns:a16="http://schemas.microsoft.com/office/drawing/2014/main" id="{F1801232-B7FF-EE09-9910-9EAD405CC955}"/>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80" name="Freeform 112">
              <a:extLst>
                <a:ext uri="{FF2B5EF4-FFF2-40B4-BE49-F238E27FC236}">
                  <a16:creationId xmlns:a16="http://schemas.microsoft.com/office/drawing/2014/main" id="{EE93FD7B-704F-B81A-EDB2-A6E6F56235E9}"/>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81" name="Group 116">
            <a:extLst>
              <a:ext uri="{FF2B5EF4-FFF2-40B4-BE49-F238E27FC236}">
                <a16:creationId xmlns:a16="http://schemas.microsoft.com/office/drawing/2014/main" id="{DEDEBC99-10D5-2B13-E517-641072F5CFF0}"/>
              </a:ext>
            </a:extLst>
          </p:cNvPr>
          <p:cNvGrpSpPr/>
          <p:nvPr/>
        </p:nvGrpSpPr>
        <p:grpSpPr>
          <a:xfrm>
            <a:off x="6916507" y="3854094"/>
            <a:ext cx="89888" cy="102756"/>
            <a:chOff x="0" y="0"/>
            <a:chExt cx="197946" cy="226284"/>
          </a:xfrm>
          <a:solidFill>
            <a:schemeClr val="accent1"/>
          </a:solidFill>
        </p:grpSpPr>
        <p:sp>
          <p:nvSpPr>
            <p:cNvPr id="82" name="Freeform 117">
              <a:extLst>
                <a:ext uri="{FF2B5EF4-FFF2-40B4-BE49-F238E27FC236}">
                  <a16:creationId xmlns:a16="http://schemas.microsoft.com/office/drawing/2014/main" id="{B005E1AF-A670-6B56-6B09-00AA3202B26D}"/>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83" name="Freeform 118">
              <a:extLst>
                <a:ext uri="{FF2B5EF4-FFF2-40B4-BE49-F238E27FC236}">
                  <a16:creationId xmlns:a16="http://schemas.microsoft.com/office/drawing/2014/main" id="{C2DF3EFD-3C53-08A6-4C72-47C6A295936A}"/>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84" name="Group 119">
            <a:extLst>
              <a:ext uri="{FF2B5EF4-FFF2-40B4-BE49-F238E27FC236}">
                <a16:creationId xmlns:a16="http://schemas.microsoft.com/office/drawing/2014/main" id="{D1A5754E-1E52-83D6-4F1F-534255774D8D}"/>
              </a:ext>
            </a:extLst>
          </p:cNvPr>
          <p:cNvGrpSpPr/>
          <p:nvPr/>
        </p:nvGrpSpPr>
        <p:grpSpPr>
          <a:xfrm>
            <a:off x="7065309" y="3648840"/>
            <a:ext cx="89888" cy="102756"/>
            <a:chOff x="0" y="0"/>
            <a:chExt cx="197946" cy="226284"/>
          </a:xfrm>
          <a:solidFill>
            <a:schemeClr val="accent1"/>
          </a:solidFill>
        </p:grpSpPr>
        <p:sp>
          <p:nvSpPr>
            <p:cNvPr id="85" name="Freeform 120">
              <a:extLst>
                <a:ext uri="{FF2B5EF4-FFF2-40B4-BE49-F238E27FC236}">
                  <a16:creationId xmlns:a16="http://schemas.microsoft.com/office/drawing/2014/main" id="{8EE8914E-FB24-E936-9715-4193D8EF9D86}"/>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86" name="Freeform 121">
              <a:extLst>
                <a:ext uri="{FF2B5EF4-FFF2-40B4-BE49-F238E27FC236}">
                  <a16:creationId xmlns:a16="http://schemas.microsoft.com/office/drawing/2014/main" id="{69D89D30-DDA4-CA8C-5658-E1E755941BAD}"/>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87" name="Group 124">
            <a:extLst>
              <a:ext uri="{FF2B5EF4-FFF2-40B4-BE49-F238E27FC236}">
                <a16:creationId xmlns:a16="http://schemas.microsoft.com/office/drawing/2014/main" id="{AE1A9ED0-C8E9-8847-4002-C19BBD93EBC3}"/>
              </a:ext>
            </a:extLst>
          </p:cNvPr>
          <p:cNvGrpSpPr/>
          <p:nvPr/>
        </p:nvGrpSpPr>
        <p:grpSpPr>
          <a:xfrm>
            <a:off x="7143333" y="3538654"/>
            <a:ext cx="89888" cy="102756"/>
            <a:chOff x="0" y="0"/>
            <a:chExt cx="197946" cy="226284"/>
          </a:xfrm>
          <a:solidFill>
            <a:schemeClr val="accent1"/>
          </a:solidFill>
        </p:grpSpPr>
        <p:sp>
          <p:nvSpPr>
            <p:cNvPr id="88" name="Freeform 125">
              <a:extLst>
                <a:ext uri="{FF2B5EF4-FFF2-40B4-BE49-F238E27FC236}">
                  <a16:creationId xmlns:a16="http://schemas.microsoft.com/office/drawing/2014/main" id="{B3E883AF-BFA3-0D15-CA54-E3588A4EE7C3}"/>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89" name="Freeform 126">
              <a:extLst>
                <a:ext uri="{FF2B5EF4-FFF2-40B4-BE49-F238E27FC236}">
                  <a16:creationId xmlns:a16="http://schemas.microsoft.com/office/drawing/2014/main" id="{46EEF4F8-F48D-90B8-01E5-8AFAB787EA6F}"/>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90" name="Group 129">
            <a:extLst>
              <a:ext uri="{FF2B5EF4-FFF2-40B4-BE49-F238E27FC236}">
                <a16:creationId xmlns:a16="http://schemas.microsoft.com/office/drawing/2014/main" id="{E0E5527D-1DF7-18AA-B080-CCD5DAF73617}"/>
              </a:ext>
            </a:extLst>
          </p:cNvPr>
          <p:cNvGrpSpPr/>
          <p:nvPr/>
        </p:nvGrpSpPr>
        <p:grpSpPr>
          <a:xfrm>
            <a:off x="6887337" y="3253258"/>
            <a:ext cx="89888" cy="102756"/>
            <a:chOff x="0" y="0"/>
            <a:chExt cx="197946" cy="226284"/>
          </a:xfrm>
          <a:solidFill>
            <a:schemeClr val="accent1"/>
          </a:solidFill>
        </p:grpSpPr>
        <p:sp>
          <p:nvSpPr>
            <p:cNvPr id="91" name="Freeform 130">
              <a:extLst>
                <a:ext uri="{FF2B5EF4-FFF2-40B4-BE49-F238E27FC236}">
                  <a16:creationId xmlns:a16="http://schemas.microsoft.com/office/drawing/2014/main" id="{D779FF27-F1D8-42C5-E119-1CD5038381CF}"/>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92" name="Freeform 131">
              <a:extLst>
                <a:ext uri="{FF2B5EF4-FFF2-40B4-BE49-F238E27FC236}">
                  <a16:creationId xmlns:a16="http://schemas.microsoft.com/office/drawing/2014/main" id="{68E42397-C321-CE9F-26A6-4FE8D7F0BA46}"/>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93" name="Group 134">
            <a:extLst>
              <a:ext uri="{FF2B5EF4-FFF2-40B4-BE49-F238E27FC236}">
                <a16:creationId xmlns:a16="http://schemas.microsoft.com/office/drawing/2014/main" id="{3B5F92D3-71E1-47EA-2B81-7470D4F96EE6}"/>
              </a:ext>
            </a:extLst>
          </p:cNvPr>
          <p:cNvGrpSpPr/>
          <p:nvPr/>
        </p:nvGrpSpPr>
        <p:grpSpPr>
          <a:xfrm>
            <a:off x="6976502" y="3527232"/>
            <a:ext cx="114221" cy="105166"/>
            <a:chOff x="0" y="0"/>
            <a:chExt cx="251530" cy="231590"/>
          </a:xfrm>
          <a:solidFill>
            <a:schemeClr val="accent3"/>
          </a:solidFill>
        </p:grpSpPr>
        <p:sp>
          <p:nvSpPr>
            <p:cNvPr id="94" name="Freeform 135">
              <a:extLst>
                <a:ext uri="{FF2B5EF4-FFF2-40B4-BE49-F238E27FC236}">
                  <a16:creationId xmlns:a16="http://schemas.microsoft.com/office/drawing/2014/main" id="{ADFE5493-2F32-3D46-A9F2-588FBC1A686F}"/>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95" name="Freeform 136">
              <a:extLst>
                <a:ext uri="{FF2B5EF4-FFF2-40B4-BE49-F238E27FC236}">
                  <a16:creationId xmlns:a16="http://schemas.microsoft.com/office/drawing/2014/main" id="{E66635AB-D59F-9585-BD6D-7DEDA50E7939}"/>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grpSp>
        <p:nvGrpSpPr>
          <p:cNvPr id="96" name="Group 139">
            <a:extLst>
              <a:ext uri="{FF2B5EF4-FFF2-40B4-BE49-F238E27FC236}">
                <a16:creationId xmlns:a16="http://schemas.microsoft.com/office/drawing/2014/main" id="{20E3084B-03A5-3EDB-D529-9D5123407B06}"/>
              </a:ext>
            </a:extLst>
          </p:cNvPr>
          <p:cNvGrpSpPr/>
          <p:nvPr/>
        </p:nvGrpSpPr>
        <p:grpSpPr>
          <a:xfrm>
            <a:off x="7025901" y="3776318"/>
            <a:ext cx="114221" cy="105166"/>
            <a:chOff x="0" y="0"/>
            <a:chExt cx="251530" cy="231590"/>
          </a:xfrm>
          <a:solidFill>
            <a:schemeClr val="accent3"/>
          </a:solidFill>
        </p:grpSpPr>
        <p:sp>
          <p:nvSpPr>
            <p:cNvPr id="97" name="Freeform 140">
              <a:extLst>
                <a:ext uri="{FF2B5EF4-FFF2-40B4-BE49-F238E27FC236}">
                  <a16:creationId xmlns:a16="http://schemas.microsoft.com/office/drawing/2014/main" id="{6D1ED009-DB2E-955D-91A8-AA5375562559}"/>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98" name="Freeform 141">
              <a:extLst>
                <a:ext uri="{FF2B5EF4-FFF2-40B4-BE49-F238E27FC236}">
                  <a16:creationId xmlns:a16="http://schemas.microsoft.com/office/drawing/2014/main" id="{ECFACB35-49D9-73EB-F6AA-6F9084042CE6}"/>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grpSp>
        <p:nvGrpSpPr>
          <p:cNvPr id="99" name="Group 143">
            <a:extLst>
              <a:ext uri="{FF2B5EF4-FFF2-40B4-BE49-F238E27FC236}">
                <a16:creationId xmlns:a16="http://schemas.microsoft.com/office/drawing/2014/main" id="{3EBA9F04-300C-93E3-EBA4-9CEFFEB9B37E}"/>
              </a:ext>
            </a:extLst>
          </p:cNvPr>
          <p:cNvGrpSpPr/>
          <p:nvPr/>
        </p:nvGrpSpPr>
        <p:grpSpPr>
          <a:xfrm>
            <a:off x="7720543" y="3398532"/>
            <a:ext cx="89888" cy="102756"/>
            <a:chOff x="0" y="0"/>
            <a:chExt cx="197946" cy="226284"/>
          </a:xfrm>
          <a:solidFill>
            <a:schemeClr val="accent1"/>
          </a:solidFill>
        </p:grpSpPr>
        <p:sp>
          <p:nvSpPr>
            <p:cNvPr id="100" name="Freeform 144">
              <a:extLst>
                <a:ext uri="{FF2B5EF4-FFF2-40B4-BE49-F238E27FC236}">
                  <a16:creationId xmlns:a16="http://schemas.microsoft.com/office/drawing/2014/main" id="{86394AE5-94B7-DB9D-3023-6990F147C2B2}"/>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101" name="Freeform 145">
              <a:extLst>
                <a:ext uri="{FF2B5EF4-FFF2-40B4-BE49-F238E27FC236}">
                  <a16:creationId xmlns:a16="http://schemas.microsoft.com/office/drawing/2014/main" id="{1C95CE44-50EA-47BC-7BFF-45ACAD293D73}"/>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102" name="Group 148">
            <a:extLst>
              <a:ext uri="{FF2B5EF4-FFF2-40B4-BE49-F238E27FC236}">
                <a16:creationId xmlns:a16="http://schemas.microsoft.com/office/drawing/2014/main" id="{FE968E99-A9B2-5A66-6B98-6D7E527A3B36}"/>
              </a:ext>
            </a:extLst>
          </p:cNvPr>
          <p:cNvGrpSpPr/>
          <p:nvPr/>
        </p:nvGrpSpPr>
        <p:grpSpPr>
          <a:xfrm>
            <a:off x="7344437" y="3370096"/>
            <a:ext cx="89888" cy="102756"/>
            <a:chOff x="0" y="0"/>
            <a:chExt cx="197946" cy="226284"/>
          </a:xfrm>
        </p:grpSpPr>
        <p:sp>
          <p:nvSpPr>
            <p:cNvPr id="103" name="Freeform 149">
              <a:extLst>
                <a:ext uri="{FF2B5EF4-FFF2-40B4-BE49-F238E27FC236}">
                  <a16:creationId xmlns:a16="http://schemas.microsoft.com/office/drawing/2014/main" id="{4E491C95-5838-0C15-6B0F-06C809B3A618}"/>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solidFill>
              <a:srgbClr val="FF5252"/>
            </a:solidFill>
          </p:spPr>
        </p:sp>
        <p:sp>
          <p:nvSpPr>
            <p:cNvPr id="104" name="Freeform 150">
              <a:extLst>
                <a:ext uri="{FF2B5EF4-FFF2-40B4-BE49-F238E27FC236}">
                  <a16:creationId xmlns:a16="http://schemas.microsoft.com/office/drawing/2014/main" id="{ABDCA0A5-FBE5-A4BD-19DE-80B7FEBB64EB}"/>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solidFill>
              <a:srgbClr val="FF5252"/>
            </a:solidFill>
          </p:spPr>
        </p:sp>
      </p:grpSp>
      <p:grpSp>
        <p:nvGrpSpPr>
          <p:cNvPr id="105" name="Group 153">
            <a:extLst>
              <a:ext uri="{FF2B5EF4-FFF2-40B4-BE49-F238E27FC236}">
                <a16:creationId xmlns:a16="http://schemas.microsoft.com/office/drawing/2014/main" id="{D39B8CF8-3493-7B87-8EF0-A83B93E702BA}"/>
              </a:ext>
            </a:extLst>
          </p:cNvPr>
          <p:cNvGrpSpPr/>
          <p:nvPr/>
        </p:nvGrpSpPr>
        <p:grpSpPr>
          <a:xfrm>
            <a:off x="7408291" y="3370096"/>
            <a:ext cx="99982" cy="107030"/>
            <a:chOff x="0" y="0"/>
            <a:chExt cx="220174" cy="235696"/>
          </a:xfrm>
          <a:solidFill>
            <a:schemeClr val="accent3"/>
          </a:solidFill>
        </p:grpSpPr>
        <p:sp>
          <p:nvSpPr>
            <p:cNvPr id="106" name="Freeform 154">
              <a:extLst>
                <a:ext uri="{FF2B5EF4-FFF2-40B4-BE49-F238E27FC236}">
                  <a16:creationId xmlns:a16="http://schemas.microsoft.com/office/drawing/2014/main" id="{359A39E7-23DB-E082-8F6B-233B319BF9E9}"/>
                </a:ext>
              </a:extLst>
            </p:cNvPr>
            <p:cNvSpPr/>
            <p:nvPr/>
          </p:nvSpPr>
          <p:spPr>
            <a:xfrm>
              <a:off x="12700" y="12700"/>
              <a:ext cx="194818" cy="210312"/>
            </a:xfrm>
            <a:custGeom>
              <a:avLst/>
              <a:gdLst/>
              <a:ahLst/>
              <a:cxnLst/>
              <a:rect l="l" t="t" r="r" b="b"/>
              <a:pathLst>
                <a:path w="194818" h="210312">
                  <a:moveTo>
                    <a:pt x="194818" y="105156"/>
                  </a:moveTo>
                  <a:cubicBezTo>
                    <a:pt x="194818" y="47117"/>
                    <a:pt x="151130" y="0"/>
                    <a:pt x="97409" y="0"/>
                  </a:cubicBezTo>
                  <a:cubicBezTo>
                    <a:pt x="43688" y="0"/>
                    <a:pt x="0" y="47117"/>
                    <a:pt x="0" y="105156"/>
                  </a:cubicBezTo>
                  <a:cubicBezTo>
                    <a:pt x="0" y="163195"/>
                    <a:pt x="43561" y="210312"/>
                    <a:pt x="97409" y="210312"/>
                  </a:cubicBezTo>
                  <a:cubicBezTo>
                    <a:pt x="151257" y="210312"/>
                    <a:pt x="194818" y="163195"/>
                    <a:pt x="194818" y="105156"/>
                  </a:cubicBezTo>
                  <a:close/>
                </a:path>
              </a:pathLst>
            </a:custGeom>
            <a:grpFill/>
          </p:spPr>
        </p:sp>
        <p:sp>
          <p:nvSpPr>
            <p:cNvPr id="107" name="Freeform 155">
              <a:extLst>
                <a:ext uri="{FF2B5EF4-FFF2-40B4-BE49-F238E27FC236}">
                  <a16:creationId xmlns:a16="http://schemas.microsoft.com/office/drawing/2014/main" id="{7DA23C63-3505-BC17-9C6F-4A95D37EEC76}"/>
                </a:ext>
              </a:extLst>
            </p:cNvPr>
            <p:cNvSpPr/>
            <p:nvPr/>
          </p:nvSpPr>
          <p:spPr>
            <a:xfrm>
              <a:off x="0" y="0"/>
              <a:ext cx="220218" cy="235712"/>
            </a:xfrm>
            <a:custGeom>
              <a:avLst/>
              <a:gdLst/>
              <a:ahLst/>
              <a:cxnLst/>
              <a:rect l="l" t="t" r="r" b="b"/>
              <a:pathLst>
                <a:path w="220218" h="235712">
                  <a:moveTo>
                    <a:pt x="194818" y="117856"/>
                  </a:moveTo>
                  <a:cubicBezTo>
                    <a:pt x="194818" y="65913"/>
                    <a:pt x="155956" y="25400"/>
                    <a:pt x="110109" y="25400"/>
                  </a:cubicBezTo>
                  <a:lnTo>
                    <a:pt x="110109" y="12700"/>
                  </a:lnTo>
                  <a:lnTo>
                    <a:pt x="110109" y="25400"/>
                  </a:lnTo>
                  <a:lnTo>
                    <a:pt x="110109" y="12700"/>
                  </a:lnTo>
                  <a:lnTo>
                    <a:pt x="110109" y="25400"/>
                  </a:lnTo>
                  <a:cubicBezTo>
                    <a:pt x="64262" y="25400"/>
                    <a:pt x="25400" y="65913"/>
                    <a:pt x="25400" y="117856"/>
                  </a:cubicBezTo>
                  <a:lnTo>
                    <a:pt x="12700" y="117856"/>
                  </a:lnTo>
                  <a:lnTo>
                    <a:pt x="25400" y="117856"/>
                  </a:lnTo>
                  <a:cubicBezTo>
                    <a:pt x="25400" y="169799"/>
                    <a:pt x="64262" y="210312"/>
                    <a:pt x="110109" y="210312"/>
                  </a:cubicBezTo>
                  <a:lnTo>
                    <a:pt x="110109" y="223012"/>
                  </a:lnTo>
                  <a:lnTo>
                    <a:pt x="110109" y="210312"/>
                  </a:lnTo>
                  <a:cubicBezTo>
                    <a:pt x="155956" y="210312"/>
                    <a:pt x="194818" y="169799"/>
                    <a:pt x="194818" y="117856"/>
                  </a:cubicBezTo>
                  <a:cubicBezTo>
                    <a:pt x="194818" y="113411"/>
                    <a:pt x="197104" y="109347"/>
                    <a:pt x="200787" y="107061"/>
                  </a:cubicBezTo>
                  <a:cubicBezTo>
                    <a:pt x="204470" y="104775"/>
                    <a:pt x="209169" y="104521"/>
                    <a:pt x="213106" y="106553"/>
                  </a:cubicBezTo>
                  <a:lnTo>
                    <a:pt x="207391" y="117856"/>
                  </a:lnTo>
                  <a:lnTo>
                    <a:pt x="194691" y="117856"/>
                  </a:lnTo>
                  <a:moveTo>
                    <a:pt x="220091" y="117856"/>
                  </a:moveTo>
                  <a:cubicBezTo>
                    <a:pt x="220091" y="122301"/>
                    <a:pt x="217805" y="126365"/>
                    <a:pt x="214122" y="128651"/>
                  </a:cubicBezTo>
                  <a:cubicBezTo>
                    <a:pt x="210439" y="130937"/>
                    <a:pt x="205740" y="131191"/>
                    <a:pt x="201803" y="129159"/>
                  </a:cubicBezTo>
                  <a:lnTo>
                    <a:pt x="207518" y="117856"/>
                  </a:lnTo>
                  <a:lnTo>
                    <a:pt x="220218" y="117856"/>
                  </a:lnTo>
                  <a:cubicBezTo>
                    <a:pt x="220218" y="181991"/>
                    <a:pt x="171831" y="235712"/>
                    <a:pt x="110109" y="235712"/>
                  </a:cubicBezTo>
                  <a:cubicBezTo>
                    <a:pt x="48387" y="235712"/>
                    <a:pt x="0" y="181991"/>
                    <a:pt x="0" y="117856"/>
                  </a:cubicBezTo>
                  <a:cubicBezTo>
                    <a:pt x="0" y="53721"/>
                    <a:pt x="48387" y="0"/>
                    <a:pt x="110109" y="0"/>
                  </a:cubicBezTo>
                  <a:cubicBezTo>
                    <a:pt x="171831" y="0"/>
                    <a:pt x="220218" y="53721"/>
                    <a:pt x="220218" y="117856"/>
                  </a:cubicBezTo>
                  <a:close/>
                </a:path>
              </a:pathLst>
            </a:custGeom>
            <a:grpFill/>
          </p:spPr>
        </p:sp>
      </p:grpSp>
      <p:grpSp>
        <p:nvGrpSpPr>
          <p:cNvPr id="108" name="Group 158">
            <a:extLst>
              <a:ext uri="{FF2B5EF4-FFF2-40B4-BE49-F238E27FC236}">
                <a16:creationId xmlns:a16="http://schemas.microsoft.com/office/drawing/2014/main" id="{40379CB4-6072-04BE-DA07-E23BA6563C40}"/>
              </a:ext>
            </a:extLst>
          </p:cNvPr>
          <p:cNvGrpSpPr/>
          <p:nvPr/>
        </p:nvGrpSpPr>
        <p:grpSpPr>
          <a:xfrm>
            <a:off x="3605302" y="2891210"/>
            <a:ext cx="106271" cy="97847"/>
            <a:chOff x="0" y="0"/>
            <a:chExt cx="251530" cy="231590"/>
          </a:xfrm>
          <a:solidFill>
            <a:schemeClr val="accent3"/>
          </a:solidFill>
        </p:grpSpPr>
        <p:sp>
          <p:nvSpPr>
            <p:cNvPr id="109" name="Freeform 159">
              <a:extLst>
                <a:ext uri="{FF2B5EF4-FFF2-40B4-BE49-F238E27FC236}">
                  <a16:creationId xmlns:a16="http://schemas.microsoft.com/office/drawing/2014/main" id="{5CF2A018-7515-32A3-2941-90B32E8E4B11}"/>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110" name="Freeform 160">
              <a:extLst>
                <a:ext uri="{FF2B5EF4-FFF2-40B4-BE49-F238E27FC236}">
                  <a16:creationId xmlns:a16="http://schemas.microsoft.com/office/drawing/2014/main" id="{EA9DAEB0-B361-3B10-0D8F-41827B727BF5}"/>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grpSp>
        <p:nvGrpSpPr>
          <p:cNvPr id="111" name="Group 161">
            <a:extLst>
              <a:ext uri="{FF2B5EF4-FFF2-40B4-BE49-F238E27FC236}">
                <a16:creationId xmlns:a16="http://schemas.microsoft.com/office/drawing/2014/main" id="{E127D0D3-1785-479D-E393-2554F2E514CE}"/>
              </a:ext>
            </a:extLst>
          </p:cNvPr>
          <p:cNvGrpSpPr/>
          <p:nvPr/>
        </p:nvGrpSpPr>
        <p:grpSpPr>
          <a:xfrm>
            <a:off x="4583832" y="3543194"/>
            <a:ext cx="109645" cy="100953"/>
            <a:chOff x="0" y="0"/>
            <a:chExt cx="251530" cy="231590"/>
          </a:xfrm>
          <a:solidFill>
            <a:schemeClr val="accent3"/>
          </a:solidFill>
        </p:grpSpPr>
        <p:sp>
          <p:nvSpPr>
            <p:cNvPr id="112" name="Freeform 162">
              <a:extLst>
                <a:ext uri="{FF2B5EF4-FFF2-40B4-BE49-F238E27FC236}">
                  <a16:creationId xmlns:a16="http://schemas.microsoft.com/office/drawing/2014/main" id="{22BD678A-8AE6-4A5F-6FFD-6F0E4803C2BA}"/>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113" name="Freeform 163">
              <a:extLst>
                <a:ext uri="{FF2B5EF4-FFF2-40B4-BE49-F238E27FC236}">
                  <a16:creationId xmlns:a16="http://schemas.microsoft.com/office/drawing/2014/main" id="{77B99717-2A7D-E7CA-C0AA-DEC07D1892F0}"/>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grpSp>
        <p:nvGrpSpPr>
          <p:cNvPr id="114" name="Group 164">
            <a:extLst>
              <a:ext uri="{FF2B5EF4-FFF2-40B4-BE49-F238E27FC236}">
                <a16:creationId xmlns:a16="http://schemas.microsoft.com/office/drawing/2014/main" id="{A118925A-D4F6-54C8-6D75-288DFAF1B4D6}"/>
              </a:ext>
            </a:extLst>
          </p:cNvPr>
          <p:cNvGrpSpPr/>
          <p:nvPr/>
        </p:nvGrpSpPr>
        <p:grpSpPr>
          <a:xfrm>
            <a:off x="4367808" y="3292415"/>
            <a:ext cx="109645" cy="100953"/>
            <a:chOff x="0" y="0"/>
            <a:chExt cx="251530" cy="231590"/>
          </a:xfrm>
          <a:solidFill>
            <a:schemeClr val="accent3"/>
          </a:solidFill>
        </p:grpSpPr>
        <p:sp>
          <p:nvSpPr>
            <p:cNvPr id="115" name="Freeform 165">
              <a:extLst>
                <a:ext uri="{FF2B5EF4-FFF2-40B4-BE49-F238E27FC236}">
                  <a16:creationId xmlns:a16="http://schemas.microsoft.com/office/drawing/2014/main" id="{72618B50-F03B-959D-C212-E53EF8E50004}"/>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116" name="Freeform 166">
              <a:extLst>
                <a:ext uri="{FF2B5EF4-FFF2-40B4-BE49-F238E27FC236}">
                  <a16:creationId xmlns:a16="http://schemas.microsoft.com/office/drawing/2014/main" id="{050CEE13-3C99-2DA7-C8B6-512F18CF0F46}"/>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grpSp>
        <p:nvGrpSpPr>
          <p:cNvPr id="117" name="Group 167">
            <a:extLst>
              <a:ext uri="{FF2B5EF4-FFF2-40B4-BE49-F238E27FC236}">
                <a16:creationId xmlns:a16="http://schemas.microsoft.com/office/drawing/2014/main" id="{4E3C3944-DF24-D233-5921-643DE0018D01}"/>
              </a:ext>
            </a:extLst>
          </p:cNvPr>
          <p:cNvGrpSpPr/>
          <p:nvPr/>
        </p:nvGrpSpPr>
        <p:grpSpPr>
          <a:xfrm rot="5400000">
            <a:off x="3475084" y="2973405"/>
            <a:ext cx="102655" cy="105741"/>
            <a:chOff x="0" y="0"/>
            <a:chExt cx="226060" cy="211074"/>
          </a:xfrm>
          <a:solidFill>
            <a:schemeClr val="accent1"/>
          </a:solidFill>
        </p:grpSpPr>
        <p:sp>
          <p:nvSpPr>
            <p:cNvPr id="118" name="Freeform 168">
              <a:extLst>
                <a:ext uri="{FF2B5EF4-FFF2-40B4-BE49-F238E27FC236}">
                  <a16:creationId xmlns:a16="http://schemas.microsoft.com/office/drawing/2014/main" id="{597AD1E7-16B1-C6DC-06CB-F057424F139E}"/>
                </a:ext>
              </a:extLst>
            </p:cNvPr>
            <p:cNvSpPr/>
            <p:nvPr/>
          </p:nvSpPr>
          <p:spPr>
            <a:xfrm>
              <a:off x="12700" y="12700"/>
              <a:ext cx="200787" cy="185674"/>
            </a:xfrm>
            <a:custGeom>
              <a:avLst/>
              <a:gdLst/>
              <a:ahLst/>
              <a:cxnLst/>
              <a:rect l="l" t="t" r="r" b="b"/>
              <a:pathLst>
                <a:path w="200787" h="185674">
                  <a:moveTo>
                    <a:pt x="200787" y="92837"/>
                  </a:moveTo>
                  <a:cubicBezTo>
                    <a:pt x="200787" y="41529"/>
                    <a:pt x="155829" y="0"/>
                    <a:pt x="100330" y="0"/>
                  </a:cubicBezTo>
                  <a:cubicBezTo>
                    <a:pt x="44831" y="0"/>
                    <a:pt x="0" y="41529"/>
                    <a:pt x="0" y="92837"/>
                  </a:cubicBezTo>
                  <a:cubicBezTo>
                    <a:pt x="0" y="144145"/>
                    <a:pt x="44958" y="185674"/>
                    <a:pt x="100330" y="185674"/>
                  </a:cubicBezTo>
                  <a:cubicBezTo>
                    <a:pt x="155702" y="185674"/>
                    <a:pt x="200660" y="144145"/>
                    <a:pt x="200660" y="92837"/>
                  </a:cubicBezTo>
                  <a:close/>
                </a:path>
              </a:pathLst>
            </a:custGeom>
            <a:grpFill/>
          </p:spPr>
        </p:sp>
        <p:sp>
          <p:nvSpPr>
            <p:cNvPr id="119" name="Freeform 169">
              <a:extLst>
                <a:ext uri="{FF2B5EF4-FFF2-40B4-BE49-F238E27FC236}">
                  <a16:creationId xmlns:a16="http://schemas.microsoft.com/office/drawing/2014/main" id="{917E3301-FEA4-6F57-1F31-E0B23E89BBD2}"/>
                </a:ext>
              </a:extLst>
            </p:cNvPr>
            <p:cNvSpPr/>
            <p:nvPr/>
          </p:nvSpPr>
          <p:spPr>
            <a:xfrm>
              <a:off x="0" y="0"/>
              <a:ext cx="226060" cy="211074"/>
            </a:xfrm>
            <a:custGeom>
              <a:avLst/>
              <a:gdLst/>
              <a:ahLst/>
              <a:cxnLst/>
              <a:rect l="l" t="t" r="r" b="b"/>
              <a:pathLst>
                <a:path w="226060" h="211074">
                  <a:moveTo>
                    <a:pt x="200787" y="105537"/>
                  </a:moveTo>
                  <a:cubicBezTo>
                    <a:pt x="200787" y="62230"/>
                    <a:pt x="162433" y="25400"/>
                    <a:pt x="113030" y="25400"/>
                  </a:cubicBezTo>
                  <a:lnTo>
                    <a:pt x="113030" y="12700"/>
                  </a:lnTo>
                  <a:lnTo>
                    <a:pt x="113030" y="25400"/>
                  </a:lnTo>
                  <a:lnTo>
                    <a:pt x="113030" y="12700"/>
                  </a:lnTo>
                  <a:lnTo>
                    <a:pt x="113030" y="25400"/>
                  </a:lnTo>
                  <a:cubicBezTo>
                    <a:pt x="63754" y="25400"/>
                    <a:pt x="25400" y="62230"/>
                    <a:pt x="25400" y="105537"/>
                  </a:cubicBezTo>
                  <a:lnTo>
                    <a:pt x="12700" y="105537"/>
                  </a:lnTo>
                  <a:lnTo>
                    <a:pt x="25400" y="105537"/>
                  </a:lnTo>
                  <a:cubicBezTo>
                    <a:pt x="25400" y="148971"/>
                    <a:pt x="63754" y="185674"/>
                    <a:pt x="113030" y="185674"/>
                  </a:cubicBezTo>
                  <a:lnTo>
                    <a:pt x="113030" y="198374"/>
                  </a:lnTo>
                  <a:lnTo>
                    <a:pt x="113030" y="185674"/>
                  </a:lnTo>
                  <a:cubicBezTo>
                    <a:pt x="162433" y="185674"/>
                    <a:pt x="200660" y="148844"/>
                    <a:pt x="200660" y="105537"/>
                  </a:cubicBezTo>
                  <a:cubicBezTo>
                    <a:pt x="200660" y="100457"/>
                    <a:pt x="203708" y="95758"/>
                    <a:pt x="208534" y="93853"/>
                  </a:cubicBezTo>
                  <a:cubicBezTo>
                    <a:pt x="213360" y="91948"/>
                    <a:pt x="218694" y="92964"/>
                    <a:pt x="222377" y="96647"/>
                  </a:cubicBezTo>
                  <a:lnTo>
                    <a:pt x="213360" y="105664"/>
                  </a:lnTo>
                  <a:lnTo>
                    <a:pt x="200660" y="105664"/>
                  </a:lnTo>
                  <a:moveTo>
                    <a:pt x="226060" y="105664"/>
                  </a:moveTo>
                  <a:cubicBezTo>
                    <a:pt x="226060" y="110744"/>
                    <a:pt x="223012" y="115443"/>
                    <a:pt x="218186" y="117348"/>
                  </a:cubicBezTo>
                  <a:cubicBezTo>
                    <a:pt x="213360" y="119253"/>
                    <a:pt x="208026" y="118237"/>
                    <a:pt x="204343" y="114554"/>
                  </a:cubicBezTo>
                  <a:lnTo>
                    <a:pt x="213360" y="105537"/>
                  </a:lnTo>
                  <a:lnTo>
                    <a:pt x="226060" y="105537"/>
                  </a:lnTo>
                  <a:cubicBezTo>
                    <a:pt x="226060" y="164719"/>
                    <a:pt x="174498" y="211074"/>
                    <a:pt x="113030" y="211074"/>
                  </a:cubicBezTo>
                  <a:cubicBezTo>
                    <a:pt x="51562" y="211074"/>
                    <a:pt x="0" y="164846"/>
                    <a:pt x="0" y="105537"/>
                  </a:cubicBezTo>
                  <a:cubicBezTo>
                    <a:pt x="0" y="46228"/>
                    <a:pt x="51562" y="0"/>
                    <a:pt x="113030" y="0"/>
                  </a:cubicBezTo>
                  <a:cubicBezTo>
                    <a:pt x="174498" y="0"/>
                    <a:pt x="226060" y="46355"/>
                    <a:pt x="226060" y="105537"/>
                  </a:cubicBezTo>
                  <a:close/>
                </a:path>
              </a:pathLst>
            </a:custGeom>
            <a:grpFill/>
          </p:spPr>
        </p:sp>
      </p:grpSp>
      <p:pic>
        <p:nvPicPr>
          <p:cNvPr id="120" name="Picture 170">
            <a:extLst>
              <a:ext uri="{FF2B5EF4-FFF2-40B4-BE49-F238E27FC236}">
                <a16:creationId xmlns:a16="http://schemas.microsoft.com/office/drawing/2014/main" id="{E5D3E6A2-E8F2-538B-2892-C7BF343A512C}"/>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4798789" y="2705094"/>
            <a:ext cx="806312" cy="257368"/>
          </a:xfrm>
          <a:prstGeom prst="rect">
            <a:avLst/>
          </a:prstGeom>
        </p:spPr>
      </p:pic>
      <p:pic>
        <p:nvPicPr>
          <p:cNvPr id="121" name="Picture 171">
            <a:extLst>
              <a:ext uri="{FF2B5EF4-FFF2-40B4-BE49-F238E27FC236}">
                <a16:creationId xmlns:a16="http://schemas.microsoft.com/office/drawing/2014/main" id="{CA9E2311-F058-6A89-D294-B50852C27FDB}"/>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5790905" y="2377011"/>
            <a:ext cx="530538" cy="530538"/>
          </a:xfrm>
          <a:prstGeom prst="rect">
            <a:avLst/>
          </a:prstGeom>
        </p:spPr>
      </p:pic>
      <p:pic>
        <p:nvPicPr>
          <p:cNvPr id="122" name="Picture 172">
            <a:extLst>
              <a:ext uri="{FF2B5EF4-FFF2-40B4-BE49-F238E27FC236}">
                <a16:creationId xmlns:a16="http://schemas.microsoft.com/office/drawing/2014/main" id="{043AD9D0-0D23-D5C2-181C-CE40031C1792}"/>
              </a:ext>
            </a:extLst>
          </p:cNvPr>
          <p:cNvPicPr/>
          <p:nvPr/>
        </p:nvPicPr>
        <p:blipFill>
          <a:blip r:embed="rId6" cstate="email">
            <a:extLst>
              <a:ext uri="{28A0092B-C50C-407E-A947-70E740481C1C}">
                <a14:useLocalDpi xmlns:a14="http://schemas.microsoft.com/office/drawing/2010/main"/>
              </a:ext>
            </a:extLst>
          </a:blip>
          <a:srcRect/>
          <a:stretch>
            <a:fillRect/>
          </a:stretch>
        </p:blipFill>
        <p:spPr>
          <a:xfrm>
            <a:off x="7593866" y="1156971"/>
            <a:ext cx="1341155" cy="333872"/>
          </a:xfrm>
          <a:prstGeom prst="rect">
            <a:avLst/>
          </a:prstGeom>
        </p:spPr>
      </p:pic>
      <p:pic>
        <p:nvPicPr>
          <p:cNvPr id="123" name="Picture 173">
            <a:extLst>
              <a:ext uri="{FF2B5EF4-FFF2-40B4-BE49-F238E27FC236}">
                <a16:creationId xmlns:a16="http://schemas.microsoft.com/office/drawing/2014/main" id="{14F490FE-851C-9156-7ABA-F9ADE3BAE08A}"/>
              </a:ext>
            </a:extLst>
          </p:cNvPr>
          <p:cNvPicPr/>
          <p:nvPr/>
        </p:nvPicPr>
        <p:blipFill>
          <a:blip r:embed="rId7" cstate="email">
            <a:extLst>
              <a:ext uri="{28A0092B-C50C-407E-A947-70E740481C1C}">
                <a14:useLocalDpi xmlns:a14="http://schemas.microsoft.com/office/drawing/2010/main"/>
              </a:ext>
            </a:extLst>
          </a:blip>
          <a:srcRect/>
          <a:stretch>
            <a:fillRect/>
          </a:stretch>
        </p:blipFill>
        <p:spPr>
          <a:xfrm>
            <a:off x="10753870" y="3466643"/>
            <a:ext cx="495044" cy="212745"/>
          </a:xfrm>
          <a:prstGeom prst="rect">
            <a:avLst/>
          </a:prstGeom>
        </p:spPr>
      </p:pic>
      <p:pic>
        <p:nvPicPr>
          <p:cNvPr id="124" name="Picture 175">
            <a:extLst>
              <a:ext uri="{FF2B5EF4-FFF2-40B4-BE49-F238E27FC236}">
                <a16:creationId xmlns:a16="http://schemas.microsoft.com/office/drawing/2014/main" id="{0DC28748-C213-F161-4ED7-88A6CED7A2FF}"/>
              </a:ext>
            </a:extLst>
          </p:cNvPr>
          <p:cNvPicPr/>
          <p:nvPr/>
        </p:nvPicPr>
        <p:blipFill>
          <a:blip r:embed="rId8" cstate="email">
            <a:extLst>
              <a:ext uri="{28A0092B-C50C-407E-A947-70E740481C1C}">
                <a14:useLocalDpi xmlns:a14="http://schemas.microsoft.com/office/drawing/2010/main"/>
              </a:ext>
            </a:extLst>
          </a:blip>
          <a:srcRect/>
          <a:stretch>
            <a:fillRect/>
          </a:stretch>
        </p:blipFill>
        <p:spPr>
          <a:xfrm>
            <a:off x="8472264" y="4642812"/>
            <a:ext cx="497964" cy="226348"/>
          </a:xfrm>
          <a:prstGeom prst="rect">
            <a:avLst/>
          </a:prstGeom>
        </p:spPr>
      </p:pic>
      <p:pic>
        <p:nvPicPr>
          <p:cNvPr id="125" name="Picture 176">
            <a:extLst>
              <a:ext uri="{FF2B5EF4-FFF2-40B4-BE49-F238E27FC236}">
                <a16:creationId xmlns:a16="http://schemas.microsoft.com/office/drawing/2014/main" id="{21FD8EB9-264A-BAB1-7EE5-6EDAB6485828}"/>
              </a:ext>
            </a:extLst>
          </p:cNvPr>
          <p:cNvPicPr/>
          <p:nvPr/>
        </p:nvPicPr>
        <p:blipFill>
          <a:blip r:embed="rId9" cstate="email">
            <a:extLst>
              <a:ext uri="{28A0092B-C50C-407E-A947-70E740481C1C}">
                <a14:useLocalDpi xmlns:a14="http://schemas.microsoft.com/office/drawing/2010/main"/>
              </a:ext>
            </a:extLst>
          </a:blip>
          <a:srcRect/>
          <a:stretch>
            <a:fillRect/>
          </a:stretch>
        </p:blipFill>
        <p:spPr>
          <a:xfrm>
            <a:off x="5978187" y="5301213"/>
            <a:ext cx="589081" cy="288027"/>
          </a:xfrm>
          <a:prstGeom prst="rect">
            <a:avLst/>
          </a:prstGeom>
        </p:spPr>
      </p:pic>
      <p:pic>
        <p:nvPicPr>
          <p:cNvPr id="126" name="Picture 177">
            <a:extLst>
              <a:ext uri="{FF2B5EF4-FFF2-40B4-BE49-F238E27FC236}">
                <a16:creationId xmlns:a16="http://schemas.microsoft.com/office/drawing/2014/main" id="{E3D49742-5FA8-42AF-3830-877E5DF76FEA}"/>
              </a:ext>
            </a:extLst>
          </p:cNvPr>
          <p:cNvPicPr/>
          <p:nvPr/>
        </p:nvPicPr>
        <p:blipFill>
          <a:blip r:embed="rId10" cstate="email">
            <a:extLst>
              <a:ext uri="{28A0092B-C50C-407E-A947-70E740481C1C}">
                <a14:useLocalDpi xmlns:a14="http://schemas.microsoft.com/office/drawing/2010/main"/>
              </a:ext>
            </a:extLst>
          </a:blip>
          <a:srcRect/>
          <a:stretch>
            <a:fillRect/>
          </a:stretch>
        </p:blipFill>
        <p:spPr>
          <a:xfrm>
            <a:off x="8599673" y="4247073"/>
            <a:ext cx="766825" cy="135952"/>
          </a:xfrm>
          <a:prstGeom prst="rect">
            <a:avLst/>
          </a:prstGeom>
        </p:spPr>
      </p:pic>
      <p:pic>
        <p:nvPicPr>
          <p:cNvPr id="127" name="Picture 178">
            <a:extLst>
              <a:ext uri="{FF2B5EF4-FFF2-40B4-BE49-F238E27FC236}">
                <a16:creationId xmlns:a16="http://schemas.microsoft.com/office/drawing/2014/main" id="{51516A82-6848-177A-DF93-360091C04E1A}"/>
              </a:ext>
            </a:extLst>
          </p:cNvPr>
          <p:cNvPicPr/>
          <p:nvPr/>
        </p:nvPicPr>
        <p:blipFill>
          <a:blip r:embed="rId11" cstate="email">
            <a:extLst>
              <a:ext uri="{28A0092B-C50C-407E-A947-70E740481C1C}">
                <a14:useLocalDpi xmlns:a14="http://schemas.microsoft.com/office/drawing/2010/main"/>
              </a:ext>
            </a:extLst>
          </a:blip>
          <a:srcRect/>
          <a:stretch>
            <a:fillRect/>
          </a:stretch>
        </p:blipFill>
        <p:spPr>
          <a:xfrm>
            <a:off x="6729834" y="1677740"/>
            <a:ext cx="279148" cy="247764"/>
          </a:xfrm>
          <a:prstGeom prst="rect">
            <a:avLst/>
          </a:prstGeom>
        </p:spPr>
      </p:pic>
      <p:pic>
        <p:nvPicPr>
          <p:cNvPr id="128" name="Picture 179">
            <a:extLst>
              <a:ext uri="{FF2B5EF4-FFF2-40B4-BE49-F238E27FC236}">
                <a16:creationId xmlns:a16="http://schemas.microsoft.com/office/drawing/2014/main" id="{FC2C4614-370E-2E51-B2D6-9C81A34D6CA7}"/>
              </a:ext>
            </a:extLst>
          </p:cNvPr>
          <p:cNvPicPr/>
          <p:nvPr/>
        </p:nvPicPr>
        <p:blipFill>
          <a:blip r:embed="rId12" cstate="email">
            <a:extLst>
              <a:ext uri="{28A0092B-C50C-407E-A947-70E740481C1C}">
                <a14:useLocalDpi xmlns:a14="http://schemas.microsoft.com/office/drawing/2010/main"/>
              </a:ext>
            </a:extLst>
          </a:blip>
          <a:srcRect/>
          <a:stretch>
            <a:fillRect/>
          </a:stretch>
        </p:blipFill>
        <p:spPr>
          <a:xfrm>
            <a:off x="5163009" y="4612307"/>
            <a:ext cx="551696" cy="187894"/>
          </a:xfrm>
          <a:prstGeom prst="rect">
            <a:avLst/>
          </a:prstGeom>
        </p:spPr>
      </p:pic>
      <p:pic>
        <p:nvPicPr>
          <p:cNvPr id="129" name="Picture 180">
            <a:extLst>
              <a:ext uri="{FF2B5EF4-FFF2-40B4-BE49-F238E27FC236}">
                <a16:creationId xmlns:a16="http://schemas.microsoft.com/office/drawing/2014/main" id="{43BA1927-2B10-78BF-0E33-339EFFCC0147}"/>
              </a:ext>
            </a:extLst>
          </p:cNvPr>
          <p:cNvPicPr/>
          <p:nvPr/>
        </p:nvPicPr>
        <p:blipFill>
          <a:blip r:embed="rId13" cstate="email">
            <a:extLst>
              <a:ext uri="{28A0092B-C50C-407E-A947-70E740481C1C}">
                <a14:useLocalDpi xmlns:a14="http://schemas.microsoft.com/office/drawing/2010/main"/>
              </a:ext>
            </a:extLst>
          </a:blip>
          <a:srcRect/>
          <a:stretch>
            <a:fillRect/>
          </a:stretch>
        </p:blipFill>
        <p:spPr>
          <a:xfrm>
            <a:off x="8571004" y="3321817"/>
            <a:ext cx="269806" cy="423862"/>
          </a:xfrm>
          <a:prstGeom prst="rect">
            <a:avLst/>
          </a:prstGeom>
        </p:spPr>
      </p:pic>
      <p:pic>
        <p:nvPicPr>
          <p:cNvPr id="130" name="Picture 181">
            <a:extLst>
              <a:ext uri="{FF2B5EF4-FFF2-40B4-BE49-F238E27FC236}">
                <a16:creationId xmlns:a16="http://schemas.microsoft.com/office/drawing/2014/main" id="{C5D80B4B-2158-7DE1-1433-9434A6C9DD65}"/>
              </a:ext>
            </a:extLst>
          </p:cNvPr>
          <p:cNvPicPr/>
          <p:nvPr/>
        </p:nvPicPr>
        <p:blipFill>
          <a:blip r:embed="rId14" cstate="email">
            <a:extLst>
              <a:ext uri="{28A0092B-C50C-407E-A947-70E740481C1C}">
                <a14:useLocalDpi xmlns:a14="http://schemas.microsoft.com/office/drawing/2010/main"/>
              </a:ext>
            </a:extLst>
          </a:blip>
          <a:srcRect/>
          <a:stretch>
            <a:fillRect/>
          </a:stretch>
        </p:blipFill>
        <p:spPr>
          <a:xfrm>
            <a:off x="3909382" y="1474067"/>
            <a:ext cx="770707" cy="578201"/>
          </a:xfrm>
          <a:prstGeom prst="rect">
            <a:avLst/>
          </a:prstGeom>
        </p:spPr>
      </p:pic>
      <p:pic>
        <p:nvPicPr>
          <p:cNvPr id="131" name="Picture 182">
            <a:extLst>
              <a:ext uri="{FF2B5EF4-FFF2-40B4-BE49-F238E27FC236}">
                <a16:creationId xmlns:a16="http://schemas.microsoft.com/office/drawing/2014/main" id="{035DAD72-92FB-C665-1FD3-5F9127EB6F4C}"/>
              </a:ext>
            </a:extLst>
          </p:cNvPr>
          <p:cNvPicPr/>
          <p:nvPr/>
        </p:nvPicPr>
        <p:blipFill>
          <a:blip r:embed="rId15" cstate="email">
            <a:extLst>
              <a:ext uri="{28A0092B-C50C-407E-A947-70E740481C1C}">
                <a14:useLocalDpi xmlns:a14="http://schemas.microsoft.com/office/drawing/2010/main"/>
              </a:ext>
            </a:extLst>
          </a:blip>
          <a:srcRect/>
          <a:stretch>
            <a:fillRect/>
          </a:stretch>
        </p:blipFill>
        <p:spPr>
          <a:xfrm>
            <a:off x="2620139" y="4434493"/>
            <a:ext cx="491512" cy="225420"/>
          </a:xfrm>
          <a:prstGeom prst="rect">
            <a:avLst/>
          </a:prstGeom>
        </p:spPr>
      </p:pic>
      <p:pic>
        <p:nvPicPr>
          <p:cNvPr id="132" name="Picture 183">
            <a:extLst>
              <a:ext uri="{FF2B5EF4-FFF2-40B4-BE49-F238E27FC236}">
                <a16:creationId xmlns:a16="http://schemas.microsoft.com/office/drawing/2014/main" id="{6AE32578-AC23-C8D0-4C1F-69250F9D9E41}"/>
              </a:ext>
            </a:extLst>
          </p:cNvPr>
          <p:cNvPicPr/>
          <p:nvPr/>
        </p:nvPicPr>
        <p:blipFill>
          <a:blip r:embed="rId16" cstate="email">
            <a:extLst>
              <a:ext uri="{28A0092B-C50C-407E-A947-70E740481C1C}">
                <a14:useLocalDpi xmlns:a14="http://schemas.microsoft.com/office/drawing/2010/main"/>
              </a:ext>
            </a:extLst>
          </a:blip>
          <a:srcRect/>
          <a:stretch>
            <a:fillRect/>
          </a:stretch>
        </p:blipFill>
        <p:spPr>
          <a:xfrm>
            <a:off x="1514395" y="1863941"/>
            <a:ext cx="1058073" cy="396985"/>
          </a:xfrm>
          <a:prstGeom prst="rect">
            <a:avLst/>
          </a:prstGeom>
        </p:spPr>
      </p:pic>
      <p:pic>
        <p:nvPicPr>
          <p:cNvPr id="133" name="Picture 184">
            <a:extLst>
              <a:ext uri="{FF2B5EF4-FFF2-40B4-BE49-F238E27FC236}">
                <a16:creationId xmlns:a16="http://schemas.microsoft.com/office/drawing/2014/main" id="{325BBDF3-F11F-6315-2B50-1072A1AEADB1}"/>
              </a:ext>
            </a:extLst>
          </p:cNvPr>
          <p:cNvPicPr/>
          <p:nvPr/>
        </p:nvPicPr>
        <p:blipFill>
          <a:blip r:embed="rId17" cstate="email">
            <a:extLst>
              <a:ext uri="{28A0092B-C50C-407E-A947-70E740481C1C}">
                <a14:useLocalDpi xmlns:a14="http://schemas.microsoft.com/office/drawing/2010/main"/>
              </a:ext>
            </a:extLst>
          </a:blip>
          <a:srcRect/>
          <a:stretch>
            <a:fillRect/>
          </a:stretch>
        </p:blipFill>
        <p:spPr>
          <a:xfrm>
            <a:off x="1354920" y="3004112"/>
            <a:ext cx="798119" cy="279693"/>
          </a:xfrm>
          <a:prstGeom prst="rect">
            <a:avLst/>
          </a:prstGeom>
        </p:spPr>
      </p:pic>
      <p:pic>
        <p:nvPicPr>
          <p:cNvPr id="134" name="Picture 185">
            <a:extLst>
              <a:ext uri="{FF2B5EF4-FFF2-40B4-BE49-F238E27FC236}">
                <a16:creationId xmlns:a16="http://schemas.microsoft.com/office/drawing/2014/main" id="{30A895F1-E724-67AA-9C9B-232532EAA70F}"/>
              </a:ext>
            </a:extLst>
          </p:cNvPr>
          <p:cNvPicPr/>
          <p:nvPr/>
        </p:nvPicPr>
        <p:blipFill>
          <a:blip r:embed="rId18" cstate="email">
            <a:extLst>
              <a:ext uri="{28A0092B-C50C-407E-A947-70E740481C1C}">
                <a14:useLocalDpi xmlns:a14="http://schemas.microsoft.com/office/drawing/2010/main"/>
              </a:ext>
            </a:extLst>
          </a:blip>
          <a:srcRect/>
          <a:stretch>
            <a:fillRect/>
          </a:stretch>
        </p:blipFill>
        <p:spPr>
          <a:xfrm>
            <a:off x="1670679" y="3817737"/>
            <a:ext cx="849600" cy="521684"/>
          </a:xfrm>
          <a:prstGeom prst="rect">
            <a:avLst/>
          </a:prstGeom>
        </p:spPr>
      </p:pic>
      <p:pic>
        <p:nvPicPr>
          <p:cNvPr id="135" name="Picture 186">
            <a:extLst>
              <a:ext uri="{FF2B5EF4-FFF2-40B4-BE49-F238E27FC236}">
                <a16:creationId xmlns:a16="http://schemas.microsoft.com/office/drawing/2014/main" id="{61FE12CF-B7CB-8893-9758-E2838BA6C1C3}"/>
              </a:ext>
            </a:extLst>
          </p:cNvPr>
          <p:cNvPicPr/>
          <p:nvPr/>
        </p:nvPicPr>
        <p:blipFill>
          <a:blip r:embed="rId19" cstate="email">
            <a:extLst>
              <a:ext uri="{28A0092B-C50C-407E-A947-70E740481C1C}">
                <a14:useLocalDpi xmlns:a14="http://schemas.microsoft.com/office/drawing/2010/main"/>
              </a:ext>
            </a:extLst>
          </a:blip>
          <a:srcRect/>
          <a:stretch>
            <a:fillRect/>
          </a:stretch>
        </p:blipFill>
        <p:spPr>
          <a:xfrm>
            <a:off x="3300684" y="1270512"/>
            <a:ext cx="617683" cy="315561"/>
          </a:xfrm>
          <a:prstGeom prst="rect">
            <a:avLst/>
          </a:prstGeom>
        </p:spPr>
      </p:pic>
      <p:pic>
        <p:nvPicPr>
          <p:cNvPr id="136" name="Picture 187">
            <a:extLst>
              <a:ext uri="{FF2B5EF4-FFF2-40B4-BE49-F238E27FC236}">
                <a16:creationId xmlns:a16="http://schemas.microsoft.com/office/drawing/2014/main" id="{0FFAEFE4-65DD-9E9F-301D-27ABB01DBB1C}"/>
              </a:ext>
            </a:extLst>
          </p:cNvPr>
          <p:cNvPicPr/>
          <p:nvPr/>
        </p:nvPicPr>
        <p:blipFill>
          <a:blip r:embed="rId20" cstate="email">
            <a:extLst>
              <a:ext uri="{28A0092B-C50C-407E-A947-70E740481C1C}">
                <a14:useLocalDpi xmlns:a14="http://schemas.microsoft.com/office/drawing/2010/main"/>
              </a:ext>
            </a:extLst>
          </a:blip>
          <a:srcRect/>
          <a:stretch>
            <a:fillRect/>
          </a:stretch>
        </p:blipFill>
        <p:spPr>
          <a:xfrm>
            <a:off x="2622250" y="1269609"/>
            <a:ext cx="622855" cy="318762"/>
          </a:xfrm>
          <a:prstGeom prst="rect">
            <a:avLst/>
          </a:prstGeom>
        </p:spPr>
      </p:pic>
      <p:pic>
        <p:nvPicPr>
          <p:cNvPr id="137" name="Picture 188">
            <a:extLst>
              <a:ext uri="{FF2B5EF4-FFF2-40B4-BE49-F238E27FC236}">
                <a16:creationId xmlns:a16="http://schemas.microsoft.com/office/drawing/2014/main" id="{4674FC9E-3153-37C9-31B7-AB4A914CBCE1}"/>
              </a:ext>
            </a:extLst>
          </p:cNvPr>
          <p:cNvPicPr/>
          <p:nvPr/>
        </p:nvPicPr>
        <p:blipFill>
          <a:blip r:embed="rId21" cstate="email">
            <a:extLst>
              <a:ext uri="{28A0092B-C50C-407E-A947-70E740481C1C}">
                <a14:useLocalDpi xmlns:a14="http://schemas.microsoft.com/office/drawing/2010/main"/>
              </a:ext>
            </a:extLst>
          </a:blip>
          <a:srcRect/>
          <a:stretch>
            <a:fillRect/>
          </a:stretch>
        </p:blipFill>
        <p:spPr>
          <a:xfrm>
            <a:off x="8467372" y="3977072"/>
            <a:ext cx="941629" cy="228928"/>
          </a:xfrm>
          <a:prstGeom prst="rect">
            <a:avLst/>
          </a:prstGeom>
        </p:spPr>
      </p:pic>
      <p:pic>
        <p:nvPicPr>
          <p:cNvPr id="138" name="Picture 189">
            <a:extLst>
              <a:ext uri="{FF2B5EF4-FFF2-40B4-BE49-F238E27FC236}">
                <a16:creationId xmlns:a16="http://schemas.microsoft.com/office/drawing/2014/main" id="{E78DB229-05B8-1244-2716-E8E2F6D359AE}"/>
              </a:ext>
            </a:extLst>
          </p:cNvPr>
          <p:cNvPicPr/>
          <p:nvPr/>
        </p:nvPicPr>
        <p:blipFill>
          <a:blip r:embed="rId22" cstate="email">
            <a:extLst>
              <a:ext uri="{28A0092B-C50C-407E-A947-70E740481C1C}">
                <a14:useLocalDpi xmlns:a14="http://schemas.microsoft.com/office/drawing/2010/main"/>
              </a:ext>
            </a:extLst>
          </a:blip>
          <a:srcRect/>
          <a:stretch>
            <a:fillRect/>
          </a:stretch>
        </p:blipFill>
        <p:spPr>
          <a:xfrm>
            <a:off x="5418316" y="3151245"/>
            <a:ext cx="1008875" cy="345748"/>
          </a:xfrm>
          <a:prstGeom prst="rect">
            <a:avLst/>
          </a:prstGeom>
        </p:spPr>
      </p:pic>
      <p:pic>
        <p:nvPicPr>
          <p:cNvPr id="139" name="Picture 190">
            <a:extLst>
              <a:ext uri="{FF2B5EF4-FFF2-40B4-BE49-F238E27FC236}">
                <a16:creationId xmlns:a16="http://schemas.microsoft.com/office/drawing/2014/main" id="{74DAFC8A-1A6B-84EB-3EB0-732D35E76E8E}"/>
              </a:ext>
            </a:extLst>
          </p:cNvPr>
          <p:cNvPicPr/>
          <p:nvPr/>
        </p:nvPicPr>
        <p:blipFill>
          <a:blip r:embed="rId23" cstate="email">
            <a:extLst>
              <a:ext uri="{28A0092B-C50C-407E-A947-70E740481C1C}">
                <a14:useLocalDpi xmlns:a14="http://schemas.microsoft.com/office/drawing/2010/main"/>
              </a:ext>
            </a:extLst>
          </a:blip>
          <a:srcRect/>
          <a:stretch>
            <a:fillRect/>
          </a:stretch>
        </p:blipFill>
        <p:spPr>
          <a:xfrm>
            <a:off x="5978187" y="1128076"/>
            <a:ext cx="1167981" cy="234671"/>
          </a:xfrm>
          <a:prstGeom prst="rect">
            <a:avLst/>
          </a:prstGeom>
        </p:spPr>
      </p:pic>
      <p:pic>
        <p:nvPicPr>
          <p:cNvPr id="140" name="Picture 191">
            <a:extLst>
              <a:ext uri="{FF2B5EF4-FFF2-40B4-BE49-F238E27FC236}">
                <a16:creationId xmlns:a16="http://schemas.microsoft.com/office/drawing/2014/main" id="{9C48AA49-8360-1288-3791-D6E637F181FB}"/>
              </a:ext>
            </a:extLst>
          </p:cNvPr>
          <p:cNvPicPr/>
          <p:nvPr/>
        </p:nvPicPr>
        <p:blipFill>
          <a:blip r:embed="rId24" cstate="email">
            <a:extLst>
              <a:ext uri="{28A0092B-C50C-407E-A947-70E740481C1C}">
                <a14:useLocalDpi xmlns:a14="http://schemas.microsoft.com/office/drawing/2010/main"/>
              </a:ext>
            </a:extLst>
          </a:blip>
          <a:srcRect/>
          <a:stretch>
            <a:fillRect/>
          </a:stretch>
        </p:blipFill>
        <p:spPr>
          <a:xfrm>
            <a:off x="11496389" y="5227730"/>
            <a:ext cx="636636" cy="247267"/>
          </a:xfrm>
          <a:prstGeom prst="rect">
            <a:avLst/>
          </a:prstGeom>
        </p:spPr>
      </p:pic>
      <p:pic>
        <p:nvPicPr>
          <p:cNvPr id="141" name="Picture 192">
            <a:extLst>
              <a:ext uri="{FF2B5EF4-FFF2-40B4-BE49-F238E27FC236}">
                <a16:creationId xmlns:a16="http://schemas.microsoft.com/office/drawing/2014/main" id="{FD659C9A-4EC6-950E-B533-E4C4D800693A}"/>
              </a:ext>
            </a:extLst>
          </p:cNvPr>
          <p:cNvPicPr/>
          <p:nvPr/>
        </p:nvPicPr>
        <p:blipFill>
          <a:blip r:embed="rId25" cstate="email">
            <a:extLst>
              <a:ext uri="{28A0092B-C50C-407E-A947-70E740481C1C}">
                <a14:useLocalDpi xmlns:a14="http://schemas.microsoft.com/office/drawing/2010/main"/>
              </a:ext>
            </a:extLst>
          </a:blip>
          <a:srcRect/>
          <a:stretch>
            <a:fillRect/>
          </a:stretch>
        </p:blipFill>
        <p:spPr>
          <a:xfrm>
            <a:off x="8092590" y="2750811"/>
            <a:ext cx="710259" cy="196150"/>
          </a:xfrm>
          <a:prstGeom prst="rect">
            <a:avLst/>
          </a:prstGeom>
        </p:spPr>
      </p:pic>
      <p:grpSp>
        <p:nvGrpSpPr>
          <p:cNvPr id="142" name="Group 195">
            <a:extLst>
              <a:ext uri="{FF2B5EF4-FFF2-40B4-BE49-F238E27FC236}">
                <a16:creationId xmlns:a16="http://schemas.microsoft.com/office/drawing/2014/main" id="{116C080D-F1F3-35F6-3E49-826977C5F5D1}"/>
              </a:ext>
            </a:extLst>
          </p:cNvPr>
          <p:cNvGrpSpPr/>
          <p:nvPr/>
        </p:nvGrpSpPr>
        <p:grpSpPr>
          <a:xfrm>
            <a:off x="4028259" y="5803455"/>
            <a:ext cx="105903" cy="105903"/>
            <a:chOff x="0" y="0"/>
            <a:chExt cx="164592" cy="164592"/>
          </a:xfrm>
          <a:solidFill>
            <a:schemeClr val="accent1"/>
          </a:solidFill>
        </p:grpSpPr>
        <p:sp>
          <p:nvSpPr>
            <p:cNvPr id="143" name="Freeform 196">
              <a:extLst>
                <a:ext uri="{FF2B5EF4-FFF2-40B4-BE49-F238E27FC236}">
                  <a16:creationId xmlns:a16="http://schemas.microsoft.com/office/drawing/2014/main" id="{D3B9E251-75B1-5219-4A7B-B6DE3AA08256}"/>
                </a:ext>
              </a:extLst>
            </p:cNvPr>
            <p:cNvSpPr/>
            <p:nvPr/>
          </p:nvSpPr>
          <p:spPr>
            <a:xfrm>
              <a:off x="0" y="0"/>
              <a:ext cx="164592" cy="164592"/>
            </a:xfrm>
            <a:custGeom>
              <a:avLst/>
              <a:gdLst/>
              <a:ahLst/>
              <a:cxnLst/>
              <a:rect l="l" t="t" r="r" b="b"/>
              <a:pathLst>
                <a:path w="164592" h="164592">
                  <a:moveTo>
                    <a:pt x="0" y="82296"/>
                  </a:moveTo>
                  <a:cubicBezTo>
                    <a:pt x="0" y="36830"/>
                    <a:pt x="36830" y="0"/>
                    <a:pt x="82296" y="0"/>
                  </a:cubicBezTo>
                  <a:cubicBezTo>
                    <a:pt x="127762" y="0"/>
                    <a:pt x="164592" y="36830"/>
                    <a:pt x="164592" y="82296"/>
                  </a:cubicBezTo>
                  <a:cubicBezTo>
                    <a:pt x="164592" y="127762"/>
                    <a:pt x="127762" y="164592"/>
                    <a:pt x="82296" y="164592"/>
                  </a:cubicBezTo>
                  <a:cubicBezTo>
                    <a:pt x="36830" y="164592"/>
                    <a:pt x="0" y="127762"/>
                    <a:pt x="0" y="82296"/>
                  </a:cubicBezTo>
                  <a:close/>
                </a:path>
              </a:pathLst>
            </a:custGeom>
            <a:grpFill/>
          </p:spPr>
        </p:sp>
      </p:grpSp>
      <p:sp>
        <p:nvSpPr>
          <p:cNvPr id="144" name="TextBox 199">
            <a:extLst>
              <a:ext uri="{FF2B5EF4-FFF2-40B4-BE49-F238E27FC236}">
                <a16:creationId xmlns:a16="http://schemas.microsoft.com/office/drawing/2014/main" id="{EF9CBA12-4548-58B9-A9DD-186AE3420A5C}"/>
              </a:ext>
            </a:extLst>
          </p:cNvPr>
          <p:cNvSpPr txBox="1"/>
          <p:nvPr/>
        </p:nvSpPr>
        <p:spPr>
          <a:xfrm>
            <a:off x="4592004" y="6007359"/>
            <a:ext cx="879065" cy="148823"/>
          </a:xfrm>
          <a:prstGeom prst="rect">
            <a:avLst/>
          </a:prstGeom>
        </p:spPr>
        <p:txBody>
          <a:bodyPr lIns="0" tIns="0" rIns="0" bIns="0" rtlCol="0" anchor="t">
            <a:spAutoFit/>
          </a:bodyPr>
          <a:lstStyle/>
          <a:p>
            <a:pPr>
              <a:lnSpc>
                <a:spcPts val="1183"/>
              </a:lnSpc>
            </a:pPr>
            <a:r>
              <a:rPr lang="en-US" sz="986" b="1" i="1" dirty="0">
                <a:solidFill>
                  <a:schemeClr val="accent1"/>
                </a:solidFill>
                <a:latin typeface="Univers" panose="020B0503020202020204" pitchFamily="34" charset="0"/>
              </a:rPr>
              <a:t>Cape Town</a:t>
            </a:r>
          </a:p>
        </p:txBody>
      </p:sp>
      <p:pic>
        <p:nvPicPr>
          <p:cNvPr id="145" name="Picture 200">
            <a:extLst>
              <a:ext uri="{FF2B5EF4-FFF2-40B4-BE49-F238E27FC236}">
                <a16:creationId xmlns:a16="http://schemas.microsoft.com/office/drawing/2014/main" id="{FFA0BFA8-51B2-2F51-A7DA-1EF82BC3A17D}"/>
              </a:ext>
            </a:extLst>
          </p:cNvPr>
          <p:cNvPicPr/>
          <p:nvPr/>
        </p:nvPicPr>
        <p:blipFill>
          <a:blip r:embed="rId26" cstate="email">
            <a:extLst>
              <a:ext uri="{28A0092B-C50C-407E-A947-70E740481C1C}">
                <a14:useLocalDpi xmlns:a14="http://schemas.microsoft.com/office/drawing/2010/main"/>
              </a:ext>
            </a:extLst>
          </a:blip>
          <a:srcRect/>
          <a:stretch>
            <a:fillRect/>
          </a:stretch>
        </p:blipFill>
        <p:spPr>
          <a:xfrm>
            <a:off x="4604565" y="6192442"/>
            <a:ext cx="879065" cy="141378"/>
          </a:xfrm>
          <a:prstGeom prst="rect">
            <a:avLst/>
          </a:prstGeom>
        </p:spPr>
      </p:pic>
      <p:pic>
        <p:nvPicPr>
          <p:cNvPr id="146" name="Picture 201">
            <a:extLst>
              <a:ext uri="{FF2B5EF4-FFF2-40B4-BE49-F238E27FC236}">
                <a16:creationId xmlns:a16="http://schemas.microsoft.com/office/drawing/2014/main" id="{93DF0BA0-C362-C01B-0231-D84B716610D8}"/>
              </a:ext>
            </a:extLst>
          </p:cNvPr>
          <p:cNvPicPr/>
          <p:nvPr/>
        </p:nvPicPr>
        <p:blipFill>
          <a:blip r:embed="rId27" cstate="email">
            <a:extLst>
              <a:ext uri="{28A0092B-C50C-407E-A947-70E740481C1C}">
                <a14:useLocalDpi xmlns:a14="http://schemas.microsoft.com/office/drawing/2010/main"/>
              </a:ext>
            </a:extLst>
          </a:blip>
          <a:srcRect/>
          <a:stretch>
            <a:fillRect/>
          </a:stretch>
        </p:blipFill>
        <p:spPr>
          <a:xfrm>
            <a:off x="1790114" y="3311801"/>
            <a:ext cx="1014802" cy="365835"/>
          </a:xfrm>
          <a:prstGeom prst="rect">
            <a:avLst/>
          </a:prstGeom>
        </p:spPr>
      </p:pic>
      <p:sp>
        <p:nvSpPr>
          <p:cNvPr id="147" name="TextBox 202">
            <a:extLst>
              <a:ext uri="{FF2B5EF4-FFF2-40B4-BE49-F238E27FC236}">
                <a16:creationId xmlns:a16="http://schemas.microsoft.com/office/drawing/2014/main" id="{26A83B0D-F755-C978-3F16-D731330C91EC}"/>
              </a:ext>
            </a:extLst>
          </p:cNvPr>
          <p:cNvSpPr txBox="1"/>
          <p:nvPr/>
        </p:nvSpPr>
        <p:spPr>
          <a:xfrm>
            <a:off x="430913" y="746216"/>
            <a:ext cx="9913559" cy="141064"/>
          </a:xfrm>
          <a:prstGeom prst="rect">
            <a:avLst/>
          </a:prstGeom>
        </p:spPr>
        <p:txBody>
          <a:bodyPr lIns="0" tIns="0" rIns="0" bIns="0" rtlCol="0" anchor="t">
            <a:spAutoFit/>
          </a:bodyPr>
          <a:lstStyle/>
          <a:p>
            <a:pPr>
              <a:lnSpc>
                <a:spcPts val="1119"/>
              </a:lnSpc>
            </a:pPr>
            <a:r>
              <a:rPr lang="en-US" sz="933" dirty="0">
                <a:solidFill>
                  <a:srgbClr val="404040"/>
                </a:solidFill>
                <a:latin typeface="Univers" panose="020B0503020202020204" pitchFamily="34" charset="0"/>
              </a:rPr>
              <a:t>Strengthening Singapore’s connections to major innovation hubs around the world</a:t>
            </a:r>
          </a:p>
        </p:txBody>
      </p:sp>
      <p:pic>
        <p:nvPicPr>
          <p:cNvPr id="148" name="Picture 203">
            <a:extLst>
              <a:ext uri="{FF2B5EF4-FFF2-40B4-BE49-F238E27FC236}">
                <a16:creationId xmlns:a16="http://schemas.microsoft.com/office/drawing/2014/main" id="{B707F7B4-CC54-DC06-D2EE-671DDD267641}"/>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410279" y="116632"/>
            <a:ext cx="5985052" cy="632127"/>
          </a:xfrm>
          <a:prstGeom prst="rect">
            <a:avLst/>
          </a:prstGeom>
        </p:spPr>
      </p:pic>
      <p:grpSp>
        <p:nvGrpSpPr>
          <p:cNvPr id="149" name="Group 204">
            <a:extLst>
              <a:ext uri="{FF2B5EF4-FFF2-40B4-BE49-F238E27FC236}">
                <a16:creationId xmlns:a16="http://schemas.microsoft.com/office/drawing/2014/main" id="{5C7566DA-152C-0837-1B22-05D8C0608FB5}"/>
              </a:ext>
            </a:extLst>
          </p:cNvPr>
          <p:cNvGrpSpPr/>
          <p:nvPr/>
        </p:nvGrpSpPr>
        <p:grpSpPr>
          <a:xfrm>
            <a:off x="8872397" y="3328186"/>
            <a:ext cx="89888" cy="102756"/>
            <a:chOff x="0" y="0"/>
            <a:chExt cx="197946" cy="226284"/>
          </a:xfrm>
          <a:solidFill>
            <a:schemeClr val="accent1"/>
          </a:solidFill>
        </p:grpSpPr>
        <p:sp>
          <p:nvSpPr>
            <p:cNvPr id="150" name="Freeform 205">
              <a:extLst>
                <a:ext uri="{FF2B5EF4-FFF2-40B4-BE49-F238E27FC236}">
                  <a16:creationId xmlns:a16="http://schemas.microsoft.com/office/drawing/2014/main" id="{9C8CF851-5648-8C73-3AA8-BFFB28BEE86B}"/>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151" name="Freeform 206">
              <a:extLst>
                <a:ext uri="{FF2B5EF4-FFF2-40B4-BE49-F238E27FC236}">
                  <a16:creationId xmlns:a16="http://schemas.microsoft.com/office/drawing/2014/main" id="{FAD97286-71F0-233D-7981-DCC91213CBEF}"/>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152" name="Group 207">
            <a:extLst>
              <a:ext uri="{FF2B5EF4-FFF2-40B4-BE49-F238E27FC236}">
                <a16:creationId xmlns:a16="http://schemas.microsoft.com/office/drawing/2014/main" id="{E98DBCC2-3B64-CA95-7A7A-9C4F02FA7981}"/>
              </a:ext>
            </a:extLst>
          </p:cNvPr>
          <p:cNvGrpSpPr/>
          <p:nvPr/>
        </p:nvGrpSpPr>
        <p:grpSpPr>
          <a:xfrm>
            <a:off x="11016158" y="5521425"/>
            <a:ext cx="89888" cy="102756"/>
            <a:chOff x="0" y="0"/>
            <a:chExt cx="197946" cy="226284"/>
          </a:xfrm>
          <a:solidFill>
            <a:schemeClr val="accent1"/>
          </a:solidFill>
        </p:grpSpPr>
        <p:sp>
          <p:nvSpPr>
            <p:cNvPr id="153" name="Freeform 208">
              <a:extLst>
                <a:ext uri="{FF2B5EF4-FFF2-40B4-BE49-F238E27FC236}">
                  <a16:creationId xmlns:a16="http://schemas.microsoft.com/office/drawing/2014/main" id="{013968F4-AEDC-3103-4313-32681BDB72C7}"/>
                </a:ext>
              </a:extLst>
            </p:cNvPr>
            <p:cNvSpPr/>
            <p:nvPr/>
          </p:nvSpPr>
          <p:spPr>
            <a:xfrm>
              <a:off x="12700" y="12700"/>
              <a:ext cx="172466" cy="200914"/>
            </a:xfrm>
            <a:custGeom>
              <a:avLst/>
              <a:gdLst/>
              <a:ahLst/>
              <a:cxnLst/>
              <a:rect l="l" t="t" r="r" b="b"/>
              <a:pathLst>
                <a:path w="172466" h="200914">
                  <a:moveTo>
                    <a:pt x="0" y="100457"/>
                  </a:moveTo>
                  <a:cubicBezTo>
                    <a:pt x="0" y="155956"/>
                    <a:pt x="38608" y="200914"/>
                    <a:pt x="86233" y="200914"/>
                  </a:cubicBezTo>
                  <a:cubicBezTo>
                    <a:pt x="133858" y="200914"/>
                    <a:pt x="172466" y="155956"/>
                    <a:pt x="172466" y="100457"/>
                  </a:cubicBezTo>
                  <a:cubicBezTo>
                    <a:pt x="172466" y="44958"/>
                    <a:pt x="133858" y="0"/>
                    <a:pt x="86233" y="0"/>
                  </a:cubicBezTo>
                  <a:cubicBezTo>
                    <a:pt x="38608" y="0"/>
                    <a:pt x="0" y="44958"/>
                    <a:pt x="0" y="100457"/>
                  </a:cubicBezTo>
                  <a:close/>
                </a:path>
              </a:pathLst>
            </a:custGeom>
            <a:grpFill/>
          </p:spPr>
        </p:sp>
        <p:sp>
          <p:nvSpPr>
            <p:cNvPr id="154" name="Freeform 209">
              <a:extLst>
                <a:ext uri="{FF2B5EF4-FFF2-40B4-BE49-F238E27FC236}">
                  <a16:creationId xmlns:a16="http://schemas.microsoft.com/office/drawing/2014/main" id="{999FFB53-E8FE-856C-541B-88180CD5578E}"/>
                </a:ext>
              </a:extLst>
            </p:cNvPr>
            <p:cNvSpPr/>
            <p:nvPr/>
          </p:nvSpPr>
          <p:spPr>
            <a:xfrm>
              <a:off x="0" y="0"/>
              <a:ext cx="197866" cy="226314"/>
            </a:xfrm>
            <a:custGeom>
              <a:avLst/>
              <a:gdLst/>
              <a:ahLst/>
              <a:cxnLst/>
              <a:rect l="l" t="t" r="r" b="b"/>
              <a:pathLst>
                <a:path w="197866" h="226314">
                  <a:moveTo>
                    <a:pt x="25400" y="113157"/>
                  </a:moveTo>
                  <a:cubicBezTo>
                    <a:pt x="25400" y="163449"/>
                    <a:pt x="60071" y="200914"/>
                    <a:pt x="98933" y="200914"/>
                  </a:cubicBezTo>
                  <a:lnTo>
                    <a:pt x="98933" y="213614"/>
                  </a:lnTo>
                  <a:lnTo>
                    <a:pt x="98933" y="200914"/>
                  </a:lnTo>
                  <a:lnTo>
                    <a:pt x="98933" y="213614"/>
                  </a:lnTo>
                  <a:lnTo>
                    <a:pt x="98933" y="200914"/>
                  </a:lnTo>
                  <a:cubicBezTo>
                    <a:pt x="137795" y="200914"/>
                    <a:pt x="172466" y="163449"/>
                    <a:pt x="172466" y="113157"/>
                  </a:cubicBezTo>
                  <a:lnTo>
                    <a:pt x="185166" y="113157"/>
                  </a:lnTo>
                  <a:lnTo>
                    <a:pt x="172466" y="113157"/>
                  </a:lnTo>
                  <a:cubicBezTo>
                    <a:pt x="172593" y="62865"/>
                    <a:pt x="137922" y="25400"/>
                    <a:pt x="98933" y="25400"/>
                  </a:cubicBezTo>
                  <a:lnTo>
                    <a:pt x="98933" y="12700"/>
                  </a:lnTo>
                  <a:lnTo>
                    <a:pt x="98933" y="25400"/>
                  </a:lnTo>
                  <a:cubicBezTo>
                    <a:pt x="60071" y="25400"/>
                    <a:pt x="25400" y="62865"/>
                    <a:pt x="25400" y="113157"/>
                  </a:cubicBezTo>
                  <a:cubicBezTo>
                    <a:pt x="25400" y="118110"/>
                    <a:pt x="22479" y="122682"/>
                    <a:pt x="17907" y="124714"/>
                  </a:cubicBezTo>
                  <a:cubicBezTo>
                    <a:pt x="13335" y="126746"/>
                    <a:pt x="8001" y="125984"/>
                    <a:pt x="4318" y="122682"/>
                  </a:cubicBezTo>
                  <a:lnTo>
                    <a:pt x="12700" y="113157"/>
                  </a:lnTo>
                  <a:lnTo>
                    <a:pt x="25400" y="113157"/>
                  </a:lnTo>
                  <a:moveTo>
                    <a:pt x="0" y="113157"/>
                  </a:moveTo>
                  <a:cubicBezTo>
                    <a:pt x="0" y="108204"/>
                    <a:pt x="2921" y="103632"/>
                    <a:pt x="7493" y="101600"/>
                  </a:cubicBezTo>
                  <a:cubicBezTo>
                    <a:pt x="12065" y="99568"/>
                    <a:pt x="17399" y="100330"/>
                    <a:pt x="21082" y="103632"/>
                  </a:cubicBezTo>
                  <a:lnTo>
                    <a:pt x="12700" y="113157"/>
                  </a:lnTo>
                  <a:lnTo>
                    <a:pt x="0" y="113157"/>
                  </a:lnTo>
                  <a:cubicBezTo>
                    <a:pt x="0" y="52578"/>
                    <a:pt x="42545" y="0"/>
                    <a:pt x="98933" y="0"/>
                  </a:cubicBezTo>
                  <a:cubicBezTo>
                    <a:pt x="155321" y="0"/>
                    <a:pt x="197866" y="52578"/>
                    <a:pt x="197866" y="113157"/>
                  </a:cubicBezTo>
                  <a:cubicBezTo>
                    <a:pt x="197866" y="173736"/>
                    <a:pt x="155321" y="226314"/>
                    <a:pt x="98933" y="226314"/>
                  </a:cubicBezTo>
                  <a:cubicBezTo>
                    <a:pt x="42545" y="226314"/>
                    <a:pt x="0" y="173736"/>
                    <a:pt x="0" y="113157"/>
                  </a:cubicBezTo>
                  <a:close/>
                </a:path>
              </a:pathLst>
            </a:custGeom>
            <a:grpFill/>
          </p:spPr>
        </p:sp>
      </p:grpSp>
      <p:grpSp>
        <p:nvGrpSpPr>
          <p:cNvPr id="155" name="Group 139">
            <a:extLst>
              <a:ext uri="{FF2B5EF4-FFF2-40B4-BE49-F238E27FC236}">
                <a16:creationId xmlns:a16="http://schemas.microsoft.com/office/drawing/2014/main" id="{D813F5C0-8920-506B-5D3C-459267F12D5A}"/>
              </a:ext>
            </a:extLst>
          </p:cNvPr>
          <p:cNvGrpSpPr/>
          <p:nvPr/>
        </p:nvGrpSpPr>
        <p:grpSpPr>
          <a:xfrm>
            <a:off x="6974532" y="3382491"/>
            <a:ext cx="114221" cy="105166"/>
            <a:chOff x="0" y="0"/>
            <a:chExt cx="251530" cy="231590"/>
          </a:xfrm>
          <a:solidFill>
            <a:schemeClr val="accent3"/>
          </a:solidFill>
        </p:grpSpPr>
        <p:sp>
          <p:nvSpPr>
            <p:cNvPr id="156" name="Freeform 140">
              <a:extLst>
                <a:ext uri="{FF2B5EF4-FFF2-40B4-BE49-F238E27FC236}">
                  <a16:creationId xmlns:a16="http://schemas.microsoft.com/office/drawing/2014/main" id="{36EA3F31-4B55-7842-ADF6-205A03D4CC5D}"/>
                </a:ext>
              </a:extLst>
            </p:cNvPr>
            <p:cNvSpPr/>
            <p:nvPr/>
          </p:nvSpPr>
          <p:spPr>
            <a:xfrm>
              <a:off x="12700" y="12700"/>
              <a:ext cx="226187" cy="206248"/>
            </a:xfrm>
            <a:custGeom>
              <a:avLst/>
              <a:gdLst/>
              <a:ahLst/>
              <a:cxnLst/>
              <a:rect l="l" t="t" r="r" b="b"/>
              <a:pathLst>
                <a:path w="226187" h="206248">
                  <a:moveTo>
                    <a:pt x="226187" y="103124"/>
                  </a:moveTo>
                  <a:cubicBezTo>
                    <a:pt x="226187" y="46101"/>
                    <a:pt x="175514" y="0"/>
                    <a:pt x="113030" y="0"/>
                  </a:cubicBezTo>
                  <a:cubicBezTo>
                    <a:pt x="50546" y="0"/>
                    <a:pt x="0" y="46101"/>
                    <a:pt x="0" y="103124"/>
                  </a:cubicBezTo>
                  <a:cubicBezTo>
                    <a:pt x="0" y="160147"/>
                    <a:pt x="50673" y="206248"/>
                    <a:pt x="113030" y="206248"/>
                  </a:cubicBezTo>
                  <a:cubicBezTo>
                    <a:pt x="175387" y="206248"/>
                    <a:pt x="226060" y="160147"/>
                    <a:pt x="226060" y="103124"/>
                  </a:cubicBezTo>
                  <a:close/>
                </a:path>
              </a:pathLst>
            </a:custGeom>
            <a:grpFill/>
          </p:spPr>
        </p:sp>
        <p:sp>
          <p:nvSpPr>
            <p:cNvPr id="157" name="Freeform 141">
              <a:extLst>
                <a:ext uri="{FF2B5EF4-FFF2-40B4-BE49-F238E27FC236}">
                  <a16:creationId xmlns:a16="http://schemas.microsoft.com/office/drawing/2014/main" id="{CE6AF781-E79A-7F35-4853-8DA19BA01F36}"/>
                </a:ext>
              </a:extLst>
            </p:cNvPr>
            <p:cNvSpPr/>
            <p:nvPr/>
          </p:nvSpPr>
          <p:spPr>
            <a:xfrm>
              <a:off x="0" y="0"/>
              <a:ext cx="251460" cy="231648"/>
            </a:xfrm>
            <a:custGeom>
              <a:avLst/>
              <a:gdLst/>
              <a:ahLst/>
              <a:cxnLst/>
              <a:rect l="l" t="t" r="r" b="b"/>
              <a:pathLst>
                <a:path w="251460" h="231648">
                  <a:moveTo>
                    <a:pt x="226187" y="115824"/>
                  </a:moveTo>
                  <a:cubicBezTo>
                    <a:pt x="226187" y="66929"/>
                    <a:pt x="182372" y="25400"/>
                    <a:pt x="125730" y="25400"/>
                  </a:cubicBezTo>
                  <a:cubicBezTo>
                    <a:pt x="118745" y="25400"/>
                    <a:pt x="113030" y="19685"/>
                    <a:pt x="113030" y="12700"/>
                  </a:cubicBezTo>
                  <a:cubicBezTo>
                    <a:pt x="113030" y="5715"/>
                    <a:pt x="118745" y="0"/>
                    <a:pt x="125730" y="0"/>
                  </a:cubicBezTo>
                  <a:lnTo>
                    <a:pt x="125730" y="12700"/>
                  </a:lnTo>
                  <a:lnTo>
                    <a:pt x="125730" y="25400"/>
                  </a:lnTo>
                  <a:cubicBezTo>
                    <a:pt x="69215" y="25400"/>
                    <a:pt x="25400" y="66929"/>
                    <a:pt x="25400" y="115824"/>
                  </a:cubicBezTo>
                  <a:lnTo>
                    <a:pt x="12700" y="115824"/>
                  </a:lnTo>
                  <a:lnTo>
                    <a:pt x="25400" y="115824"/>
                  </a:lnTo>
                  <a:cubicBezTo>
                    <a:pt x="25400" y="164719"/>
                    <a:pt x="69215" y="206248"/>
                    <a:pt x="125730" y="206248"/>
                  </a:cubicBezTo>
                  <a:lnTo>
                    <a:pt x="125730" y="218948"/>
                  </a:lnTo>
                  <a:lnTo>
                    <a:pt x="125730" y="206248"/>
                  </a:lnTo>
                  <a:cubicBezTo>
                    <a:pt x="182245" y="206248"/>
                    <a:pt x="226060" y="164719"/>
                    <a:pt x="226060" y="115824"/>
                  </a:cubicBezTo>
                  <a:lnTo>
                    <a:pt x="238760" y="115824"/>
                  </a:lnTo>
                  <a:lnTo>
                    <a:pt x="251460" y="115824"/>
                  </a:lnTo>
                  <a:lnTo>
                    <a:pt x="238760" y="115824"/>
                  </a:lnTo>
                  <a:lnTo>
                    <a:pt x="226060" y="115824"/>
                  </a:lnTo>
                  <a:moveTo>
                    <a:pt x="251460" y="115824"/>
                  </a:moveTo>
                  <a:cubicBezTo>
                    <a:pt x="251460" y="122809"/>
                    <a:pt x="245745" y="128524"/>
                    <a:pt x="238760" y="128524"/>
                  </a:cubicBezTo>
                  <a:cubicBezTo>
                    <a:pt x="231775" y="128524"/>
                    <a:pt x="226060" y="122809"/>
                    <a:pt x="226060" y="115824"/>
                  </a:cubicBezTo>
                  <a:cubicBezTo>
                    <a:pt x="226060" y="108839"/>
                    <a:pt x="231775" y="103124"/>
                    <a:pt x="238760" y="103124"/>
                  </a:cubicBezTo>
                  <a:cubicBezTo>
                    <a:pt x="245745" y="103124"/>
                    <a:pt x="251460" y="108839"/>
                    <a:pt x="251460" y="115824"/>
                  </a:cubicBezTo>
                  <a:cubicBezTo>
                    <a:pt x="251460" y="180848"/>
                    <a:pt x="194056" y="231648"/>
                    <a:pt x="125730" y="231648"/>
                  </a:cubicBezTo>
                  <a:cubicBezTo>
                    <a:pt x="57404" y="231648"/>
                    <a:pt x="0" y="180848"/>
                    <a:pt x="0" y="115824"/>
                  </a:cubicBezTo>
                  <a:cubicBezTo>
                    <a:pt x="0" y="50800"/>
                    <a:pt x="57404" y="0"/>
                    <a:pt x="125730" y="0"/>
                  </a:cubicBezTo>
                  <a:cubicBezTo>
                    <a:pt x="132715" y="0"/>
                    <a:pt x="138430" y="5715"/>
                    <a:pt x="138430" y="12700"/>
                  </a:cubicBezTo>
                  <a:cubicBezTo>
                    <a:pt x="138430" y="19685"/>
                    <a:pt x="132715" y="25400"/>
                    <a:pt x="125730" y="25400"/>
                  </a:cubicBezTo>
                  <a:lnTo>
                    <a:pt x="125730" y="12700"/>
                  </a:lnTo>
                  <a:lnTo>
                    <a:pt x="125730" y="0"/>
                  </a:lnTo>
                  <a:cubicBezTo>
                    <a:pt x="194056" y="0"/>
                    <a:pt x="251460" y="50800"/>
                    <a:pt x="251460" y="115824"/>
                  </a:cubicBezTo>
                  <a:close/>
                </a:path>
              </a:pathLst>
            </a:custGeom>
            <a:grpFill/>
          </p:spPr>
        </p:sp>
      </p:grpSp>
      <p:sp>
        <p:nvSpPr>
          <p:cNvPr id="158" name="TextBox 28">
            <a:extLst>
              <a:ext uri="{FF2B5EF4-FFF2-40B4-BE49-F238E27FC236}">
                <a16:creationId xmlns:a16="http://schemas.microsoft.com/office/drawing/2014/main" id="{B7D5A1FD-1C97-9407-E169-C95D93B1EFD3}"/>
              </a:ext>
            </a:extLst>
          </p:cNvPr>
          <p:cNvSpPr txBox="1"/>
          <p:nvPr/>
        </p:nvSpPr>
        <p:spPr>
          <a:xfrm>
            <a:off x="5634328" y="3487683"/>
            <a:ext cx="974603" cy="147541"/>
          </a:xfrm>
          <a:prstGeom prst="rect">
            <a:avLst/>
          </a:prstGeom>
        </p:spPr>
        <p:txBody>
          <a:bodyPr lIns="0" tIns="0" rIns="0" bIns="0" rtlCol="0" anchor="t">
            <a:spAutoFit/>
          </a:bodyPr>
          <a:lstStyle/>
          <a:p>
            <a:pPr>
              <a:lnSpc>
                <a:spcPts val="1162"/>
              </a:lnSpc>
            </a:pPr>
            <a:r>
              <a:rPr lang="en-US" sz="969" b="1" spc="-38" dirty="0">
                <a:solidFill>
                  <a:schemeClr val="accent3"/>
                </a:solidFill>
                <a:latin typeface="Univers" panose="020B0503020202020204" pitchFamily="34" charset="0"/>
              </a:rPr>
              <a:t>Shanghai</a:t>
            </a:r>
          </a:p>
        </p:txBody>
      </p:sp>
      <p:cxnSp>
        <p:nvCxnSpPr>
          <p:cNvPr id="159" name="Straight Connector 158">
            <a:extLst>
              <a:ext uri="{FF2B5EF4-FFF2-40B4-BE49-F238E27FC236}">
                <a16:creationId xmlns:a16="http://schemas.microsoft.com/office/drawing/2014/main" id="{8D601A6D-059E-AEF2-14CE-DE10FC37E53D}"/>
              </a:ext>
            </a:extLst>
          </p:cNvPr>
          <p:cNvCxnSpPr/>
          <p:nvPr/>
        </p:nvCxnSpPr>
        <p:spPr>
          <a:xfrm>
            <a:off x="8917322" y="3378406"/>
            <a:ext cx="1715182"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B99928F-E340-484E-51CA-80EB4880076D}"/>
              </a:ext>
            </a:extLst>
          </p:cNvPr>
          <p:cNvCxnSpPr/>
          <p:nvPr/>
        </p:nvCxnSpPr>
        <p:spPr>
          <a:xfrm flipV="1">
            <a:off x="7777864" y="1659842"/>
            <a:ext cx="0" cy="179017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D2E3D3A5-BA96-77DC-11FD-D92673C5C823}"/>
              </a:ext>
            </a:extLst>
          </p:cNvPr>
          <p:cNvCxnSpPr/>
          <p:nvPr/>
        </p:nvCxnSpPr>
        <p:spPr>
          <a:xfrm rot="16200000" flipH="1">
            <a:off x="6305638" y="2292710"/>
            <a:ext cx="2021040" cy="292582"/>
          </a:xfrm>
          <a:prstGeom prst="bentConnector3">
            <a:avLst>
              <a:gd name="adj1" fmla="val -20"/>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2" name="Connector: Elbow 161">
            <a:extLst>
              <a:ext uri="{FF2B5EF4-FFF2-40B4-BE49-F238E27FC236}">
                <a16:creationId xmlns:a16="http://schemas.microsoft.com/office/drawing/2014/main" id="{2FEFADAA-AEB3-AD23-8A37-502BCFB145AA}"/>
              </a:ext>
            </a:extLst>
          </p:cNvPr>
          <p:cNvCxnSpPr/>
          <p:nvPr/>
        </p:nvCxnSpPr>
        <p:spPr>
          <a:xfrm rot="16200000" flipH="1">
            <a:off x="6342886" y="2364073"/>
            <a:ext cx="1810240" cy="277326"/>
          </a:xfrm>
          <a:prstGeom prst="bentConnector3">
            <a:avLst>
              <a:gd name="adj1" fmla="val 61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Connector: Elbow 162">
            <a:extLst>
              <a:ext uri="{FF2B5EF4-FFF2-40B4-BE49-F238E27FC236}">
                <a16:creationId xmlns:a16="http://schemas.microsoft.com/office/drawing/2014/main" id="{591B9517-A1DE-AA3F-D3BB-7D6C8553E79E}"/>
              </a:ext>
            </a:extLst>
          </p:cNvPr>
          <p:cNvCxnSpPr/>
          <p:nvPr/>
        </p:nvCxnSpPr>
        <p:spPr>
          <a:xfrm rot="16200000" flipH="1">
            <a:off x="6516395" y="2869149"/>
            <a:ext cx="656944" cy="181835"/>
          </a:xfrm>
          <a:prstGeom prst="bentConnector3">
            <a:avLst>
              <a:gd name="adj1" fmla="val 1026"/>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Connector: Elbow 163">
            <a:extLst>
              <a:ext uri="{FF2B5EF4-FFF2-40B4-BE49-F238E27FC236}">
                <a16:creationId xmlns:a16="http://schemas.microsoft.com/office/drawing/2014/main" id="{B84302B8-FB5D-3A49-A772-7D0D874A2FBA}"/>
              </a:ext>
            </a:extLst>
          </p:cNvPr>
          <p:cNvCxnSpPr/>
          <p:nvPr/>
        </p:nvCxnSpPr>
        <p:spPr>
          <a:xfrm rot="10800000" flipV="1">
            <a:off x="7030553" y="2985342"/>
            <a:ext cx="1036085" cy="439845"/>
          </a:xfrm>
          <a:prstGeom prst="bentConnector3">
            <a:avLst>
              <a:gd name="adj1" fmla="val 99950"/>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5" name="AutoShape 142">
            <a:extLst>
              <a:ext uri="{FF2B5EF4-FFF2-40B4-BE49-F238E27FC236}">
                <a16:creationId xmlns:a16="http://schemas.microsoft.com/office/drawing/2014/main" id="{0F0D49E8-34C9-5A6C-67DD-694E57454820}"/>
              </a:ext>
            </a:extLst>
          </p:cNvPr>
          <p:cNvSpPr/>
          <p:nvPr/>
        </p:nvSpPr>
        <p:spPr>
          <a:xfrm rot="-10800000">
            <a:off x="6215134" y="3573016"/>
            <a:ext cx="801761" cy="0"/>
          </a:xfrm>
          <a:prstGeom prst="line">
            <a:avLst/>
          </a:prstGeom>
          <a:ln w="28575" cap="rnd">
            <a:solidFill>
              <a:schemeClr val="accent3"/>
            </a:solidFill>
            <a:prstDash val="solid"/>
            <a:headEnd type="none" w="sm" len="sm"/>
            <a:tailEnd type="none" w="sm" len="sm"/>
          </a:ln>
        </p:spPr>
      </p:sp>
      <p:cxnSp>
        <p:nvCxnSpPr>
          <p:cNvPr id="166" name="Connector: Elbow 165">
            <a:extLst>
              <a:ext uri="{FF2B5EF4-FFF2-40B4-BE49-F238E27FC236}">
                <a16:creationId xmlns:a16="http://schemas.microsoft.com/office/drawing/2014/main" id="{4581C8C4-6CDE-B8BE-299D-ECA85B98161F}"/>
              </a:ext>
            </a:extLst>
          </p:cNvPr>
          <p:cNvCxnSpPr/>
          <p:nvPr/>
        </p:nvCxnSpPr>
        <p:spPr>
          <a:xfrm rot="10800000" flipV="1">
            <a:off x="7210029" y="3375862"/>
            <a:ext cx="704607" cy="216785"/>
          </a:xfrm>
          <a:prstGeom prst="bentConnector3">
            <a:avLst>
              <a:gd name="adj1" fmla="val 5000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id="{81EB6B1D-9E5B-871D-D56A-8E8008B6468F}"/>
              </a:ext>
            </a:extLst>
          </p:cNvPr>
          <p:cNvCxnSpPr/>
          <p:nvPr/>
        </p:nvCxnSpPr>
        <p:spPr>
          <a:xfrm rot="10800000" flipV="1">
            <a:off x="7101892" y="3544421"/>
            <a:ext cx="809034" cy="162336"/>
          </a:xfrm>
          <a:prstGeom prst="bentConnector3">
            <a:avLst>
              <a:gd name="adj1" fmla="val 29593"/>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074158F3-49D3-8719-A410-13F829147FE4}"/>
              </a:ext>
            </a:extLst>
          </p:cNvPr>
          <p:cNvCxnSpPr/>
          <p:nvPr/>
        </p:nvCxnSpPr>
        <p:spPr>
          <a:xfrm rot="10800000" flipV="1">
            <a:off x="6957460" y="3688681"/>
            <a:ext cx="953467" cy="224480"/>
          </a:xfrm>
          <a:prstGeom prst="bentConnector3">
            <a:avLst>
              <a:gd name="adj1" fmla="val 16701"/>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2ED1C47E-A15F-2CF1-B8E5-826DBBC76341}"/>
              </a:ext>
            </a:extLst>
          </p:cNvPr>
          <p:cNvCxnSpPr/>
          <p:nvPr/>
        </p:nvCxnSpPr>
        <p:spPr>
          <a:xfrm rot="10800000">
            <a:off x="7084152" y="3828105"/>
            <a:ext cx="791375" cy="225627"/>
          </a:xfrm>
          <a:prstGeom prst="bentConnector3">
            <a:avLst>
              <a:gd name="adj1" fmla="val 50000"/>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id="{27D661A6-068D-6458-4655-416B85D4F061}"/>
              </a:ext>
            </a:extLst>
          </p:cNvPr>
          <p:cNvCxnSpPr/>
          <p:nvPr/>
        </p:nvCxnSpPr>
        <p:spPr>
          <a:xfrm rot="5400000">
            <a:off x="6114026" y="4438421"/>
            <a:ext cx="786619" cy="621487"/>
          </a:xfrm>
          <a:prstGeom prst="bentConnector3">
            <a:avLst>
              <a:gd name="adj1" fmla="val 33855"/>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C23AAC2B-B4E0-0BB3-61EA-8E6D1C0EC367}"/>
              </a:ext>
            </a:extLst>
          </p:cNvPr>
          <p:cNvCxnSpPr/>
          <p:nvPr/>
        </p:nvCxnSpPr>
        <p:spPr>
          <a:xfrm>
            <a:off x="6960096" y="4295091"/>
            <a:ext cx="869943" cy="183170"/>
          </a:xfrm>
          <a:prstGeom prst="bentConnector3">
            <a:avLst>
              <a:gd name="adj1" fmla="val -1095"/>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ABF3EAD-428E-183C-A7B0-8F849334D92F}"/>
              </a:ext>
            </a:extLst>
          </p:cNvPr>
          <p:cNvCxnSpPr/>
          <p:nvPr/>
        </p:nvCxnSpPr>
        <p:spPr>
          <a:xfrm flipV="1">
            <a:off x="7470848" y="4311685"/>
            <a:ext cx="643687" cy="281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3" name="Picture 177">
            <a:extLst>
              <a:ext uri="{FF2B5EF4-FFF2-40B4-BE49-F238E27FC236}">
                <a16:creationId xmlns:a16="http://schemas.microsoft.com/office/drawing/2014/main" id="{A14F24A7-497F-29F3-95F7-8601E686873B}"/>
              </a:ext>
            </a:extLst>
          </p:cNvPr>
          <p:cNvPicPr/>
          <p:nvPr/>
        </p:nvPicPr>
        <p:blipFill>
          <a:blip r:embed="rId10" cstate="email">
            <a:extLst>
              <a:ext uri="{28A0092B-C50C-407E-A947-70E740481C1C}">
                <a14:useLocalDpi xmlns:a14="http://schemas.microsoft.com/office/drawing/2010/main"/>
              </a:ext>
            </a:extLst>
          </a:blip>
          <a:srcRect/>
          <a:stretch>
            <a:fillRect/>
          </a:stretch>
        </p:blipFill>
        <p:spPr>
          <a:xfrm>
            <a:off x="7690119" y="5188764"/>
            <a:ext cx="766825" cy="135952"/>
          </a:xfrm>
          <a:prstGeom prst="rect">
            <a:avLst/>
          </a:prstGeom>
        </p:spPr>
      </p:pic>
      <p:cxnSp>
        <p:nvCxnSpPr>
          <p:cNvPr id="174" name="Connector: Elbow 173">
            <a:extLst>
              <a:ext uri="{FF2B5EF4-FFF2-40B4-BE49-F238E27FC236}">
                <a16:creationId xmlns:a16="http://schemas.microsoft.com/office/drawing/2014/main" id="{33DF5230-B288-37C6-27D8-5B7AC5B71BB9}"/>
              </a:ext>
            </a:extLst>
          </p:cNvPr>
          <p:cNvCxnSpPr/>
          <p:nvPr/>
        </p:nvCxnSpPr>
        <p:spPr>
          <a:xfrm>
            <a:off x="6923675" y="4710848"/>
            <a:ext cx="862411" cy="196629"/>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8F244A31-012E-1E04-7FDC-A4C16D4C4DB4}"/>
              </a:ext>
            </a:extLst>
          </p:cNvPr>
          <p:cNvCxnSpPr/>
          <p:nvPr/>
        </p:nvCxnSpPr>
        <p:spPr>
          <a:xfrm rot="16200000" flipH="1">
            <a:off x="6954718" y="5024510"/>
            <a:ext cx="260959" cy="193115"/>
          </a:xfrm>
          <a:prstGeom prst="bentConnector3">
            <a:avLst>
              <a:gd name="adj1" fmla="val 9672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Connector: Elbow 175">
            <a:extLst>
              <a:ext uri="{FF2B5EF4-FFF2-40B4-BE49-F238E27FC236}">
                <a16:creationId xmlns:a16="http://schemas.microsoft.com/office/drawing/2014/main" id="{5399BD77-FEBA-29DC-06C5-0B11538E9A11}"/>
              </a:ext>
            </a:extLst>
          </p:cNvPr>
          <p:cNvCxnSpPr>
            <a:endCxn id="25" idx="0"/>
          </p:cNvCxnSpPr>
          <p:nvPr/>
        </p:nvCxnSpPr>
        <p:spPr>
          <a:xfrm rot="10800000" flipV="1">
            <a:off x="5567921" y="4242244"/>
            <a:ext cx="414896" cy="202567"/>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Connector: Elbow 176">
            <a:extLst>
              <a:ext uri="{FF2B5EF4-FFF2-40B4-BE49-F238E27FC236}">
                <a16:creationId xmlns:a16="http://schemas.microsoft.com/office/drawing/2014/main" id="{84F9CFDE-A303-6C02-1D5A-A0FF941217E5}"/>
              </a:ext>
            </a:extLst>
          </p:cNvPr>
          <p:cNvCxnSpPr/>
          <p:nvPr/>
        </p:nvCxnSpPr>
        <p:spPr>
          <a:xfrm>
            <a:off x="4057963" y="5856407"/>
            <a:ext cx="452381" cy="242333"/>
          </a:xfrm>
          <a:prstGeom prst="bentConnector3">
            <a:avLst>
              <a:gd name="adj1" fmla="val 5000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id="{CFE7A137-93E6-D744-046D-68AFC07AD134}"/>
              </a:ext>
            </a:extLst>
          </p:cNvPr>
          <p:cNvCxnSpPr/>
          <p:nvPr/>
        </p:nvCxnSpPr>
        <p:spPr>
          <a:xfrm rot="10800000" flipV="1">
            <a:off x="3918367" y="2915845"/>
            <a:ext cx="389196" cy="120004"/>
          </a:xfrm>
          <a:prstGeom prst="bentConnector3">
            <a:avLst>
              <a:gd name="adj1" fmla="val 39123"/>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A4F92724-D33C-766C-BE28-D368C6BEE798}"/>
              </a:ext>
            </a:extLst>
          </p:cNvPr>
          <p:cNvCxnSpPr/>
          <p:nvPr/>
        </p:nvCxnSpPr>
        <p:spPr>
          <a:xfrm rot="10800000" flipV="1">
            <a:off x="3953103" y="2739126"/>
            <a:ext cx="325942" cy="169515"/>
          </a:xfrm>
          <a:prstGeom prst="bentConnector3">
            <a:avLst>
              <a:gd name="adj1" fmla="val 100653"/>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7AF444-A31E-B45A-4E87-8BD84505E2CD}"/>
              </a:ext>
            </a:extLst>
          </p:cNvPr>
          <p:cNvCxnSpPr/>
          <p:nvPr/>
        </p:nvCxnSpPr>
        <p:spPr>
          <a:xfrm>
            <a:off x="11061083" y="5572809"/>
            <a:ext cx="429012"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86086A5C-56F1-8B89-1279-531C4772FA9C}"/>
              </a:ext>
            </a:extLst>
          </p:cNvPr>
          <p:cNvCxnSpPr/>
          <p:nvPr/>
        </p:nvCxnSpPr>
        <p:spPr>
          <a:xfrm rot="10800000" flipV="1">
            <a:off x="2821933" y="3357127"/>
            <a:ext cx="1596137" cy="741906"/>
          </a:xfrm>
          <a:prstGeom prst="bentConnector3">
            <a:avLst>
              <a:gd name="adj1" fmla="val 25135"/>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2" name="Connector: Elbow 181">
            <a:extLst>
              <a:ext uri="{FF2B5EF4-FFF2-40B4-BE49-F238E27FC236}">
                <a16:creationId xmlns:a16="http://schemas.microsoft.com/office/drawing/2014/main" id="{16E90F52-9C0D-E833-7B02-5CB4ED0F08FF}"/>
              </a:ext>
            </a:extLst>
          </p:cNvPr>
          <p:cNvCxnSpPr/>
          <p:nvPr/>
        </p:nvCxnSpPr>
        <p:spPr>
          <a:xfrm rot="10800000" flipV="1">
            <a:off x="2999865" y="3602674"/>
            <a:ext cx="1665133" cy="741906"/>
          </a:xfrm>
          <a:prstGeom prst="bentConnector3">
            <a:avLst>
              <a:gd name="adj1" fmla="val 21526"/>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3" name="Connector: Elbow 182">
            <a:extLst>
              <a:ext uri="{FF2B5EF4-FFF2-40B4-BE49-F238E27FC236}">
                <a16:creationId xmlns:a16="http://schemas.microsoft.com/office/drawing/2014/main" id="{AC465379-3C84-BB92-626A-47DBBBEA2BEF}"/>
              </a:ext>
            </a:extLst>
          </p:cNvPr>
          <p:cNvCxnSpPr>
            <a:endCxn id="16" idx="2"/>
          </p:cNvCxnSpPr>
          <p:nvPr/>
        </p:nvCxnSpPr>
        <p:spPr>
          <a:xfrm rot="16200000" flipV="1">
            <a:off x="2984781" y="2033032"/>
            <a:ext cx="1176666" cy="564212"/>
          </a:xfrm>
          <a:prstGeom prst="bentConnector3">
            <a:avLst>
              <a:gd name="adj1" fmla="val 67629"/>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E59EB35-0596-E1AE-5898-28A3A5CCEFFE}"/>
              </a:ext>
            </a:extLst>
          </p:cNvPr>
          <p:cNvCxnSpPr/>
          <p:nvPr/>
        </p:nvCxnSpPr>
        <p:spPr>
          <a:xfrm>
            <a:off x="2855640" y="3026275"/>
            <a:ext cx="720080" cy="63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640FBB0-36DA-4648-503B-54969C393790}"/>
              </a:ext>
            </a:extLst>
          </p:cNvPr>
          <p:cNvCxnSpPr/>
          <p:nvPr/>
        </p:nvCxnSpPr>
        <p:spPr>
          <a:xfrm>
            <a:off x="2604803" y="3143959"/>
            <a:ext cx="970917" cy="728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6" name="Connector: Elbow 185">
            <a:extLst>
              <a:ext uri="{FF2B5EF4-FFF2-40B4-BE49-F238E27FC236}">
                <a16:creationId xmlns:a16="http://schemas.microsoft.com/office/drawing/2014/main" id="{C1DAAA7C-61F9-6476-63D1-BBECAC56AFDE}"/>
              </a:ext>
            </a:extLst>
          </p:cNvPr>
          <p:cNvCxnSpPr/>
          <p:nvPr/>
        </p:nvCxnSpPr>
        <p:spPr>
          <a:xfrm rot="5400000">
            <a:off x="3876938" y="2146140"/>
            <a:ext cx="415586" cy="350697"/>
          </a:xfrm>
          <a:prstGeom prst="bentConnector3">
            <a:avLst>
              <a:gd name="adj1" fmla="val 5000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Connector: Elbow 186">
            <a:extLst>
              <a:ext uri="{FF2B5EF4-FFF2-40B4-BE49-F238E27FC236}">
                <a16:creationId xmlns:a16="http://schemas.microsoft.com/office/drawing/2014/main" id="{7A3FD1B8-0284-0C41-269B-EDED434CA5D9}"/>
              </a:ext>
            </a:extLst>
          </p:cNvPr>
          <p:cNvCxnSpPr/>
          <p:nvPr/>
        </p:nvCxnSpPr>
        <p:spPr>
          <a:xfrm rot="10800000" flipV="1">
            <a:off x="2808470" y="2953793"/>
            <a:ext cx="843961" cy="533890"/>
          </a:xfrm>
          <a:prstGeom prst="bentConnector3">
            <a:avLst>
              <a:gd name="adj1" fmla="val -1163"/>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EB013026-0962-4F22-220F-AA303CB123C5}"/>
              </a:ext>
            </a:extLst>
          </p:cNvPr>
          <p:cNvCxnSpPr/>
          <p:nvPr/>
        </p:nvCxnSpPr>
        <p:spPr>
          <a:xfrm rot="10800000">
            <a:off x="2953332" y="2669003"/>
            <a:ext cx="509240" cy="210558"/>
          </a:xfrm>
          <a:prstGeom prst="bentConnector3">
            <a:avLst>
              <a:gd name="adj1" fmla="val 50000"/>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CB148BEC-5E59-E094-3DCE-CB0FB07B600B}"/>
              </a:ext>
            </a:extLst>
          </p:cNvPr>
          <p:cNvCxnSpPr/>
          <p:nvPr/>
        </p:nvCxnSpPr>
        <p:spPr>
          <a:xfrm rot="10800000">
            <a:off x="2538114" y="2411041"/>
            <a:ext cx="884589" cy="352160"/>
          </a:xfrm>
          <a:prstGeom prst="bentConnector3">
            <a:avLst>
              <a:gd name="adj1" fmla="val 612"/>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57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55D425-8F11-2E96-DD86-C30B0333C088}"/>
              </a:ext>
            </a:extLst>
          </p:cNvPr>
          <p:cNvSpPr>
            <a:spLocks noGrp="1"/>
          </p:cNvSpPr>
          <p:nvPr>
            <p:ph type="sldNum" sz="quarter" idx="4"/>
          </p:nvPr>
        </p:nvSpPr>
        <p:spPr/>
        <p:txBody>
          <a:bodyPr/>
          <a:lstStyle/>
          <a:p>
            <a:fld id="{DAE6BD08-8634-4431-9369-9DC07895A70E}" type="slidenum">
              <a:rPr lang="en-SG" smtClean="0"/>
              <a:pPr/>
              <a:t>5</a:t>
            </a:fld>
            <a:endParaRPr lang="en-SG"/>
          </a:p>
        </p:txBody>
      </p:sp>
      <p:sp>
        <p:nvSpPr>
          <p:cNvPr id="5" name="Title 1">
            <a:extLst>
              <a:ext uri="{FF2B5EF4-FFF2-40B4-BE49-F238E27FC236}">
                <a16:creationId xmlns:a16="http://schemas.microsoft.com/office/drawing/2014/main" id="{C6760A9A-E62F-5AAB-A282-9F89826BC160}"/>
              </a:ext>
            </a:extLst>
          </p:cNvPr>
          <p:cNvSpPr txBox="1">
            <a:spLocks/>
          </p:cNvSpPr>
          <p:nvPr/>
        </p:nvSpPr>
        <p:spPr>
          <a:xfrm>
            <a:off x="480592" y="365125"/>
            <a:ext cx="11232032" cy="850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Acceleration </a:t>
            </a:r>
            <a:r>
              <a:rPr lang="en-US" sz="3000" dirty="0" err="1"/>
              <a:t>Programmes</a:t>
            </a:r>
            <a:endParaRPr lang="en-SG" sz="3000" dirty="0"/>
          </a:p>
        </p:txBody>
      </p:sp>
      <p:sp>
        <p:nvSpPr>
          <p:cNvPr id="6" name="Rectangle: Rounded Corners 68">
            <a:extLst>
              <a:ext uri="{FF2B5EF4-FFF2-40B4-BE49-F238E27FC236}">
                <a16:creationId xmlns:a16="http://schemas.microsoft.com/office/drawing/2014/main" id="{521CAE46-3855-3A0D-179F-F446E9773906}"/>
              </a:ext>
            </a:extLst>
          </p:cNvPr>
          <p:cNvSpPr/>
          <p:nvPr/>
        </p:nvSpPr>
        <p:spPr>
          <a:xfrm>
            <a:off x="1220529" y="2252386"/>
            <a:ext cx="6192509" cy="455438"/>
          </a:xfrm>
          <a:prstGeom prst="roundRect">
            <a:avLst/>
          </a:prstGeom>
          <a:solidFill>
            <a:srgbClr val="302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Univers" panose="020B0503020202020204" pitchFamily="34" charset="0"/>
                <a:cs typeface="Calibri" panose="020F0502020204030204" pitchFamily="34" charset="0"/>
              </a:rPr>
              <a:t>GIA Acceleration </a:t>
            </a:r>
            <a:r>
              <a:rPr lang="en-US" sz="1400" b="1" dirty="0" err="1">
                <a:latin typeface="Univers" panose="020B0503020202020204" pitchFamily="34" charset="0"/>
                <a:cs typeface="Calibri" panose="020F0502020204030204" pitchFamily="34" charset="0"/>
              </a:rPr>
              <a:t>Programmes</a:t>
            </a:r>
            <a:r>
              <a:rPr lang="en-US" sz="1400" b="1" dirty="0">
                <a:latin typeface="Univers" panose="020B0503020202020204" pitchFamily="34" charset="0"/>
                <a:cs typeface="Calibri" panose="020F0502020204030204" pitchFamily="34" charset="0"/>
              </a:rPr>
              <a:t> </a:t>
            </a:r>
          </a:p>
          <a:p>
            <a:pPr algn="ctr"/>
            <a:r>
              <a:rPr lang="en-US" sz="1400" dirty="0">
                <a:latin typeface="Univers" panose="020B0503020202020204" pitchFamily="34" charset="0"/>
                <a:cs typeface="Calibri" panose="020F0502020204030204" pitchFamily="34" charset="0"/>
              </a:rPr>
              <a:t>(Regular runs at set intervals per year)</a:t>
            </a:r>
            <a:endParaRPr lang="en-SG" sz="1400" dirty="0">
              <a:latin typeface="Univers" panose="020B0503020202020204" pitchFamily="34" charset="0"/>
              <a:cs typeface="Calibri" panose="020F0502020204030204" pitchFamily="34" charset="0"/>
            </a:endParaRPr>
          </a:p>
        </p:txBody>
      </p:sp>
      <p:sp>
        <p:nvSpPr>
          <p:cNvPr id="7" name="Rectangle: Rounded Corners 68">
            <a:extLst>
              <a:ext uri="{FF2B5EF4-FFF2-40B4-BE49-F238E27FC236}">
                <a16:creationId xmlns:a16="http://schemas.microsoft.com/office/drawing/2014/main" id="{8C70726B-0280-8B57-1D3D-CCB5A2529BD7}"/>
              </a:ext>
            </a:extLst>
          </p:cNvPr>
          <p:cNvSpPr/>
          <p:nvPr/>
        </p:nvSpPr>
        <p:spPr>
          <a:xfrm>
            <a:off x="7590872" y="2268182"/>
            <a:ext cx="3329664" cy="455438"/>
          </a:xfrm>
          <a:prstGeom prst="roundRect">
            <a:avLst/>
          </a:prstGeom>
          <a:solidFill>
            <a:srgbClr val="302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Univers" panose="020B0503020202020204" pitchFamily="34" charset="0"/>
                <a:cs typeface="Calibri" panose="020F0502020204030204" pitchFamily="34" charset="0"/>
              </a:rPr>
              <a:t>Service Offerings </a:t>
            </a:r>
            <a:r>
              <a:rPr lang="en-US" sz="1400" dirty="0">
                <a:latin typeface="Univers" panose="020B0503020202020204" pitchFamily="34" charset="0"/>
                <a:cs typeface="Calibri" panose="020F0502020204030204" pitchFamily="34" charset="0"/>
              </a:rPr>
              <a:t>by GIA Partners </a:t>
            </a:r>
          </a:p>
          <a:p>
            <a:pPr algn="ctr"/>
            <a:r>
              <a:rPr lang="en-US" sz="1400" dirty="0">
                <a:latin typeface="Univers" panose="020B0503020202020204" pitchFamily="34" charset="0"/>
                <a:cs typeface="Calibri" panose="020F0502020204030204" pitchFamily="34" charset="0"/>
              </a:rPr>
              <a:t>(On-demand)</a:t>
            </a:r>
            <a:endParaRPr lang="en-SG" sz="1400" dirty="0">
              <a:latin typeface="Univers" panose="020B0503020202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E567FE2-3EA8-90F6-59F4-A1802EE5752B}"/>
              </a:ext>
            </a:extLst>
          </p:cNvPr>
          <p:cNvSpPr/>
          <p:nvPr/>
        </p:nvSpPr>
        <p:spPr>
          <a:xfrm>
            <a:off x="1220529" y="2986657"/>
            <a:ext cx="2588389" cy="2668846"/>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1800" b="0" i="0" u="none" strike="noStrike" kern="0" cap="none" spc="0" normalizeH="0" baseline="0" noProof="0" dirty="0">
                <a:ln>
                  <a:noFill/>
                </a:ln>
                <a:solidFill>
                  <a:prstClr val="white"/>
                </a:solidFill>
                <a:effectLst/>
                <a:uLnTx/>
                <a:uFillTx/>
                <a:latin typeface="Univers" panose="020B0503020202020204" pitchFamily="34" charset="0"/>
              </a:rPr>
              <a:t>z</a:t>
            </a:r>
          </a:p>
        </p:txBody>
      </p:sp>
      <p:sp>
        <p:nvSpPr>
          <p:cNvPr id="9" name="TextBox 8">
            <a:extLst>
              <a:ext uri="{FF2B5EF4-FFF2-40B4-BE49-F238E27FC236}">
                <a16:creationId xmlns:a16="http://schemas.microsoft.com/office/drawing/2014/main" id="{B174213D-C647-2C8B-6F0D-AE8B2A3285EE}"/>
              </a:ext>
            </a:extLst>
          </p:cNvPr>
          <p:cNvSpPr txBox="1"/>
          <p:nvPr/>
        </p:nvSpPr>
        <p:spPr>
          <a:xfrm>
            <a:off x="1435446" y="2834564"/>
            <a:ext cx="2124485" cy="323165"/>
          </a:xfrm>
          <a:prstGeom prst="rect">
            <a:avLst/>
          </a:prstGeom>
          <a:solidFill>
            <a:srgbClr val="FB433D"/>
          </a:solid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lang="en-SG" sz="1500" kern="0" dirty="0">
                <a:solidFill>
                  <a:prstClr val="white"/>
                </a:solidFill>
                <a:latin typeface="Univers" panose="020B0503020202020204" pitchFamily="34" charset="0"/>
                <a:cs typeface="Calibri" panose="020F0502020204030204" pitchFamily="34" charset="0"/>
              </a:rPr>
              <a:t>Selection &amp; Prep</a:t>
            </a:r>
            <a:endParaRPr kumimoji="0" lang="en-SG" sz="1500" i="0" u="none" strike="noStrike" kern="0" cap="none" spc="0" normalizeH="0" baseline="0" noProof="0" dirty="0">
              <a:ln>
                <a:noFill/>
              </a:ln>
              <a:solidFill>
                <a:prstClr val="white"/>
              </a:solidFill>
              <a:effectLst/>
              <a:uLnTx/>
              <a:uFillTx/>
              <a:latin typeface="Univers" panose="020B050302020202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3AD7F29-73CD-921D-B73A-8BE4688FC061}"/>
              </a:ext>
            </a:extLst>
          </p:cNvPr>
          <p:cNvGrpSpPr/>
          <p:nvPr/>
        </p:nvGrpSpPr>
        <p:grpSpPr>
          <a:xfrm>
            <a:off x="1422191" y="3483384"/>
            <a:ext cx="2338405" cy="1577531"/>
            <a:chOff x="1261961" y="4343656"/>
            <a:chExt cx="2338405" cy="1577531"/>
          </a:xfrm>
        </p:grpSpPr>
        <p:sp>
          <p:nvSpPr>
            <p:cNvPr id="11" name="TextBox 10">
              <a:extLst>
                <a:ext uri="{FF2B5EF4-FFF2-40B4-BE49-F238E27FC236}">
                  <a16:creationId xmlns:a16="http://schemas.microsoft.com/office/drawing/2014/main" id="{FBFA81EA-32DE-E597-4DA8-1E6A94E5FE3B}"/>
                </a:ext>
              </a:extLst>
            </p:cNvPr>
            <p:cNvSpPr txBox="1"/>
            <p:nvPr/>
          </p:nvSpPr>
          <p:spPr>
            <a:xfrm>
              <a:off x="1687299" y="4343656"/>
              <a:ext cx="1913067"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Selection and curation of startups</a:t>
              </a:r>
            </a:p>
          </p:txBody>
        </p:sp>
        <p:pic>
          <p:nvPicPr>
            <p:cNvPr id="12" name="Picture 11">
              <a:extLst>
                <a:ext uri="{FF2B5EF4-FFF2-40B4-BE49-F238E27FC236}">
                  <a16:creationId xmlns:a16="http://schemas.microsoft.com/office/drawing/2014/main" id="{C3B3BBA3-6D01-D0AA-BAD7-3182A0367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961" y="4461184"/>
              <a:ext cx="353458" cy="353458"/>
            </a:xfrm>
            <a:prstGeom prst="rect">
              <a:avLst/>
            </a:prstGeom>
          </p:spPr>
        </p:pic>
        <p:sp>
          <p:nvSpPr>
            <p:cNvPr id="13" name="TextBox 12">
              <a:extLst>
                <a:ext uri="{FF2B5EF4-FFF2-40B4-BE49-F238E27FC236}">
                  <a16:creationId xmlns:a16="http://schemas.microsoft.com/office/drawing/2014/main" id="{E33A2F5F-6D33-E933-BB32-A54FDA52C9F5}"/>
                </a:ext>
              </a:extLst>
            </p:cNvPr>
            <p:cNvSpPr txBox="1"/>
            <p:nvPr/>
          </p:nvSpPr>
          <p:spPr>
            <a:xfrm>
              <a:off x="1687298" y="5182523"/>
              <a:ext cx="1712403" cy="738664"/>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Tailored go-to-market strategy for each startup</a:t>
              </a:r>
            </a:p>
          </p:txBody>
        </p:sp>
        <p:pic>
          <p:nvPicPr>
            <p:cNvPr id="14" name="Picture 13">
              <a:extLst>
                <a:ext uri="{FF2B5EF4-FFF2-40B4-BE49-F238E27FC236}">
                  <a16:creationId xmlns:a16="http://schemas.microsoft.com/office/drawing/2014/main" id="{EBA9F789-6991-B63B-988F-F4A22A62D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1961" y="5270207"/>
              <a:ext cx="357059" cy="357059"/>
            </a:xfrm>
            <a:prstGeom prst="rect">
              <a:avLst/>
            </a:prstGeom>
          </p:spPr>
        </p:pic>
      </p:grpSp>
      <p:sp>
        <p:nvSpPr>
          <p:cNvPr id="15" name="Rectangle 14">
            <a:extLst>
              <a:ext uri="{FF2B5EF4-FFF2-40B4-BE49-F238E27FC236}">
                <a16:creationId xmlns:a16="http://schemas.microsoft.com/office/drawing/2014/main" id="{F8C329C9-CE6B-868F-B34A-6AC1F5AC672C}"/>
              </a:ext>
            </a:extLst>
          </p:cNvPr>
          <p:cNvSpPr/>
          <p:nvPr/>
        </p:nvSpPr>
        <p:spPr>
          <a:xfrm>
            <a:off x="3956293" y="2986657"/>
            <a:ext cx="3430323" cy="2668845"/>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1800" b="0" i="0" u="none" strike="noStrike" kern="0" cap="none" spc="0" normalizeH="0" baseline="0" noProof="0" dirty="0">
                <a:ln>
                  <a:noFill/>
                </a:ln>
                <a:solidFill>
                  <a:prstClr val="white"/>
                </a:solidFill>
                <a:effectLst/>
                <a:uLnTx/>
                <a:uFillTx/>
                <a:latin typeface="Univers" panose="020B0503020202020204" pitchFamily="34" charset="0"/>
              </a:rPr>
              <a:t>z</a:t>
            </a:r>
          </a:p>
        </p:txBody>
      </p:sp>
      <p:sp>
        <p:nvSpPr>
          <p:cNvPr id="16" name="TextBox 15">
            <a:extLst>
              <a:ext uri="{FF2B5EF4-FFF2-40B4-BE49-F238E27FC236}">
                <a16:creationId xmlns:a16="http://schemas.microsoft.com/office/drawing/2014/main" id="{FEEC4B4A-422F-753D-12DB-D24361994295}"/>
              </a:ext>
            </a:extLst>
          </p:cNvPr>
          <p:cNvSpPr txBox="1"/>
          <p:nvPr/>
        </p:nvSpPr>
        <p:spPr>
          <a:xfrm>
            <a:off x="4508285" y="2837240"/>
            <a:ext cx="2476291" cy="323165"/>
          </a:xfrm>
          <a:prstGeom prst="rect">
            <a:avLst/>
          </a:prstGeom>
          <a:solidFill>
            <a:srgbClr val="D91218"/>
          </a:solid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lang="en-SG" sz="1500" kern="0" dirty="0">
                <a:solidFill>
                  <a:prstClr val="white"/>
                </a:solidFill>
                <a:latin typeface="Univers" panose="020B0503020202020204" pitchFamily="34" charset="0"/>
                <a:cs typeface="Calibri" panose="020F0502020204030204" pitchFamily="34" charset="0"/>
              </a:rPr>
              <a:t>Acceleration Programme</a:t>
            </a:r>
            <a:endParaRPr kumimoji="0" lang="en-SG" sz="1500" i="0" u="none" strike="noStrike" kern="0" cap="none" spc="0" normalizeH="0" baseline="0" noProof="0" dirty="0">
              <a:ln>
                <a:noFill/>
              </a:ln>
              <a:solidFill>
                <a:prstClr val="white"/>
              </a:solidFill>
              <a:effectLst/>
              <a:uLnTx/>
              <a:uFillTx/>
              <a:latin typeface="Univers" panose="020B050302020202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5935315-851B-E138-3873-0A91615FDF23}"/>
              </a:ext>
            </a:extLst>
          </p:cNvPr>
          <p:cNvSpPr txBox="1"/>
          <p:nvPr/>
        </p:nvSpPr>
        <p:spPr>
          <a:xfrm>
            <a:off x="4539708" y="4757802"/>
            <a:ext cx="2636412" cy="738664"/>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Targeted business matching, networking sessions &amp; demo days</a:t>
            </a:r>
          </a:p>
        </p:txBody>
      </p:sp>
      <p:pic>
        <p:nvPicPr>
          <p:cNvPr id="18" name="Picture 17">
            <a:extLst>
              <a:ext uri="{FF2B5EF4-FFF2-40B4-BE49-F238E27FC236}">
                <a16:creationId xmlns:a16="http://schemas.microsoft.com/office/drawing/2014/main" id="{C8DCAE70-1598-2D99-E155-D674020DB8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776" y="4859112"/>
            <a:ext cx="358074" cy="381945"/>
          </a:xfrm>
          <a:prstGeom prst="rect">
            <a:avLst/>
          </a:prstGeom>
        </p:spPr>
      </p:pic>
      <p:pic>
        <p:nvPicPr>
          <p:cNvPr id="19" name="Picture 18">
            <a:extLst>
              <a:ext uri="{FF2B5EF4-FFF2-40B4-BE49-F238E27FC236}">
                <a16:creationId xmlns:a16="http://schemas.microsoft.com/office/drawing/2014/main" id="{B0F7747D-9CF4-DF48-0806-278B708C1C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9776" y="3545096"/>
            <a:ext cx="409274" cy="409274"/>
          </a:xfrm>
          <a:prstGeom prst="rect">
            <a:avLst/>
          </a:prstGeom>
        </p:spPr>
      </p:pic>
      <p:pic>
        <p:nvPicPr>
          <p:cNvPr id="20" name="Picture 19">
            <a:extLst>
              <a:ext uri="{FF2B5EF4-FFF2-40B4-BE49-F238E27FC236}">
                <a16:creationId xmlns:a16="http://schemas.microsoft.com/office/drawing/2014/main" id="{E4179A72-2572-0FDF-FD5C-746ED8C256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1781" y="4174547"/>
            <a:ext cx="345263" cy="345263"/>
          </a:xfrm>
          <a:prstGeom prst="rect">
            <a:avLst/>
          </a:prstGeom>
        </p:spPr>
      </p:pic>
      <p:sp>
        <p:nvSpPr>
          <p:cNvPr id="21" name="TextBox 20">
            <a:extLst>
              <a:ext uri="{FF2B5EF4-FFF2-40B4-BE49-F238E27FC236}">
                <a16:creationId xmlns:a16="http://schemas.microsoft.com/office/drawing/2014/main" id="{1D4DE8B5-F560-0E57-23E5-C3456A6B2C6B}"/>
              </a:ext>
            </a:extLst>
          </p:cNvPr>
          <p:cNvSpPr txBox="1"/>
          <p:nvPr/>
        </p:nvSpPr>
        <p:spPr>
          <a:xfrm>
            <a:off x="4539708" y="4095166"/>
            <a:ext cx="2452773"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Dedicated mentoring and coaching sessions</a:t>
            </a:r>
          </a:p>
        </p:txBody>
      </p:sp>
      <p:sp>
        <p:nvSpPr>
          <p:cNvPr id="22" name="Rectangle 21">
            <a:extLst>
              <a:ext uri="{FF2B5EF4-FFF2-40B4-BE49-F238E27FC236}">
                <a16:creationId xmlns:a16="http://schemas.microsoft.com/office/drawing/2014/main" id="{330C91E4-463A-0C8A-CF5F-D8180E9E77F0}"/>
              </a:ext>
            </a:extLst>
          </p:cNvPr>
          <p:cNvSpPr/>
          <p:nvPr/>
        </p:nvSpPr>
        <p:spPr>
          <a:xfrm>
            <a:off x="7608967" y="2986658"/>
            <a:ext cx="3311567" cy="2664259"/>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SG" sz="1800" b="0" i="0" u="none" strike="noStrike" kern="0" cap="none" spc="0" normalizeH="0" baseline="0" noProof="0" dirty="0">
                <a:ln>
                  <a:noFill/>
                </a:ln>
                <a:solidFill>
                  <a:prstClr val="white"/>
                </a:solidFill>
                <a:effectLst/>
                <a:uLnTx/>
                <a:uFillTx/>
                <a:latin typeface="Univers" panose="020B0503020202020204" pitchFamily="34" charset="0"/>
              </a:rPr>
              <a:t>z</a:t>
            </a:r>
          </a:p>
        </p:txBody>
      </p:sp>
      <p:sp>
        <p:nvSpPr>
          <p:cNvPr id="23" name="TextBox 22">
            <a:extLst>
              <a:ext uri="{FF2B5EF4-FFF2-40B4-BE49-F238E27FC236}">
                <a16:creationId xmlns:a16="http://schemas.microsoft.com/office/drawing/2014/main" id="{086795E9-9A2B-E474-0BC9-B12356AC37B1}"/>
              </a:ext>
            </a:extLst>
          </p:cNvPr>
          <p:cNvSpPr txBox="1"/>
          <p:nvPr/>
        </p:nvSpPr>
        <p:spPr>
          <a:xfrm>
            <a:off x="8205495" y="2830413"/>
            <a:ext cx="2187088" cy="321672"/>
          </a:xfrm>
          <a:prstGeom prst="rect">
            <a:avLst/>
          </a:prstGeom>
          <a:solidFill>
            <a:srgbClr val="7F7F7F"/>
          </a:solid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lang="en-SG" sz="1500" kern="0" dirty="0">
                <a:solidFill>
                  <a:prstClr val="white"/>
                </a:solidFill>
                <a:latin typeface="Univers" panose="020B0503020202020204" pitchFamily="34" charset="0"/>
                <a:cs typeface="Calibri" panose="020F0502020204030204" pitchFamily="34" charset="0"/>
              </a:rPr>
              <a:t>Service Offerings</a:t>
            </a:r>
            <a:endParaRPr kumimoji="0" lang="en-SG" sz="1500" i="0" u="none" strike="noStrike" kern="0" cap="none" spc="0" normalizeH="0" baseline="0" noProof="0" dirty="0">
              <a:ln>
                <a:noFill/>
              </a:ln>
              <a:solidFill>
                <a:prstClr val="white"/>
              </a:solidFill>
              <a:effectLst/>
              <a:uLnTx/>
              <a:uFillTx/>
              <a:latin typeface="Univers" panose="020B050302020202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116DBB8-C3A0-AFD4-81A5-B322F62919B0}"/>
              </a:ext>
            </a:extLst>
          </p:cNvPr>
          <p:cNvSpPr txBox="1"/>
          <p:nvPr/>
        </p:nvSpPr>
        <p:spPr>
          <a:xfrm>
            <a:off x="8221892" y="3219388"/>
            <a:ext cx="2698642"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Mentors and subject-matter experts</a:t>
            </a:r>
          </a:p>
        </p:txBody>
      </p:sp>
      <p:sp>
        <p:nvSpPr>
          <p:cNvPr id="25" name="TextBox 24">
            <a:extLst>
              <a:ext uri="{FF2B5EF4-FFF2-40B4-BE49-F238E27FC236}">
                <a16:creationId xmlns:a16="http://schemas.microsoft.com/office/drawing/2014/main" id="{75CE5345-A9B9-BBBE-EFD3-D42205180293}"/>
              </a:ext>
            </a:extLst>
          </p:cNvPr>
          <p:cNvSpPr txBox="1"/>
          <p:nvPr/>
        </p:nvSpPr>
        <p:spPr>
          <a:xfrm>
            <a:off x="8245914" y="3802857"/>
            <a:ext cx="2476291"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Business Services – hiring, accounting, banking, etc.</a:t>
            </a:r>
          </a:p>
        </p:txBody>
      </p:sp>
      <p:sp>
        <p:nvSpPr>
          <p:cNvPr id="26" name="TextBox 25">
            <a:extLst>
              <a:ext uri="{FF2B5EF4-FFF2-40B4-BE49-F238E27FC236}">
                <a16:creationId xmlns:a16="http://schemas.microsoft.com/office/drawing/2014/main" id="{C288E330-8FAE-2E4A-C0D2-F7F2A7A01FE9}"/>
              </a:ext>
            </a:extLst>
          </p:cNvPr>
          <p:cNvSpPr txBox="1"/>
          <p:nvPr/>
        </p:nvSpPr>
        <p:spPr>
          <a:xfrm>
            <a:off x="8233903" y="4987668"/>
            <a:ext cx="2674620"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Targeted business facilitations</a:t>
            </a:r>
          </a:p>
        </p:txBody>
      </p:sp>
      <p:pic>
        <p:nvPicPr>
          <p:cNvPr id="27" name="Picture 26">
            <a:extLst>
              <a:ext uri="{FF2B5EF4-FFF2-40B4-BE49-F238E27FC236}">
                <a16:creationId xmlns:a16="http://schemas.microsoft.com/office/drawing/2014/main" id="{0D40BC85-42F4-4069-4DB6-96F7CCCEEF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5384" y="3261842"/>
            <a:ext cx="345263" cy="345263"/>
          </a:xfrm>
          <a:prstGeom prst="rect">
            <a:avLst/>
          </a:prstGeom>
        </p:spPr>
      </p:pic>
      <p:pic>
        <p:nvPicPr>
          <p:cNvPr id="28" name="Picture 27">
            <a:extLst>
              <a:ext uri="{FF2B5EF4-FFF2-40B4-BE49-F238E27FC236}">
                <a16:creationId xmlns:a16="http://schemas.microsoft.com/office/drawing/2014/main" id="{2F3A7EB3-B00B-36EB-8A1F-5B8B9AA9B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8910" y="3799191"/>
            <a:ext cx="401762" cy="443322"/>
          </a:xfrm>
          <a:prstGeom prst="rect">
            <a:avLst/>
          </a:prstGeom>
        </p:spPr>
      </p:pic>
      <p:pic>
        <p:nvPicPr>
          <p:cNvPr id="29" name="Picture 28">
            <a:extLst>
              <a:ext uri="{FF2B5EF4-FFF2-40B4-BE49-F238E27FC236}">
                <a16:creationId xmlns:a16="http://schemas.microsoft.com/office/drawing/2014/main" id="{86FA88A0-AA7D-BD58-24F2-89C19AFAA0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1704" y="5050044"/>
            <a:ext cx="358074" cy="381945"/>
          </a:xfrm>
          <a:prstGeom prst="rect">
            <a:avLst/>
          </a:prstGeom>
        </p:spPr>
      </p:pic>
      <p:pic>
        <p:nvPicPr>
          <p:cNvPr id="30" name="Picture 29">
            <a:extLst>
              <a:ext uri="{FF2B5EF4-FFF2-40B4-BE49-F238E27FC236}">
                <a16:creationId xmlns:a16="http://schemas.microsoft.com/office/drawing/2014/main" id="{3243C37C-40CC-689E-C62F-40B4796E9E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56341" y="4404199"/>
            <a:ext cx="383437" cy="383437"/>
          </a:xfrm>
          <a:prstGeom prst="rect">
            <a:avLst/>
          </a:prstGeom>
        </p:spPr>
      </p:pic>
      <p:sp>
        <p:nvSpPr>
          <p:cNvPr id="31" name="TextBox 30">
            <a:extLst>
              <a:ext uri="{FF2B5EF4-FFF2-40B4-BE49-F238E27FC236}">
                <a16:creationId xmlns:a16="http://schemas.microsoft.com/office/drawing/2014/main" id="{FC9DC580-2CC6-D396-B2E4-0931C9B087DE}"/>
              </a:ext>
            </a:extLst>
          </p:cNvPr>
          <p:cNvSpPr txBox="1"/>
          <p:nvPr/>
        </p:nvSpPr>
        <p:spPr>
          <a:xfrm>
            <a:off x="8221892" y="4404199"/>
            <a:ext cx="2547917" cy="523220"/>
          </a:xfrm>
          <a:prstGeom prst="rect">
            <a:avLst/>
          </a:prstGeom>
          <a:noFill/>
        </p:spPr>
        <p:txBody>
          <a:bodyPr wrap="square" rtlCol="0">
            <a:spAutoFit/>
          </a:bodyPr>
          <a:lstStyle/>
          <a:p>
            <a:r>
              <a:rPr lang="en-US" sz="1400" dirty="0">
                <a:latin typeface="Univers" panose="020B0503020202020204" pitchFamily="34" charset="0"/>
                <a:cs typeface="Calibri" panose="020F0502020204030204" pitchFamily="34" charset="0"/>
              </a:rPr>
              <a:t>Incorporation and legal services, etc.</a:t>
            </a:r>
          </a:p>
        </p:txBody>
      </p:sp>
      <p:sp>
        <p:nvSpPr>
          <p:cNvPr id="32" name="TextBox 31">
            <a:extLst>
              <a:ext uri="{FF2B5EF4-FFF2-40B4-BE49-F238E27FC236}">
                <a16:creationId xmlns:a16="http://schemas.microsoft.com/office/drawing/2014/main" id="{C8AF2716-E039-7AB3-5AEA-80986186EA97}"/>
              </a:ext>
            </a:extLst>
          </p:cNvPr>
          <p:cNvSpPr txBox="1"/>
          <p:nvPr/>
        </p:nvSpPr>
        <p:spPr>
          <a:xfrm>
            <a:off x="5130281" y="3210405"/>
            <a:ext cx="1136095" cy="307777"/>
          </a:xfrm>
          <a:prstGeom prst="rect">
            <a:avLst/>
          </a:prstGeom>
          <a:noFill/>
        </p:spPr>
        <p:txBody>
          <a:bodyPr wrap="square" rtlCol="0">
            <a:spAutoFit/>
          </a:bodyPr>
          <a:lstStyle/>
          <a:p>
            <a:pPr algn="ctr"/>
            <a:r>
              <a:rPr lang="en-US" sz="1400" i="1" dirty="0">
                <a:latin typeface="Univers" panose="020B0503020202020204" pitchFamily="34" charset="0"/>
                <a:cs typeface="Calibri" panose="020F0502020204030204" pitchFamily="34" charset="0"/>
              </a:rPr>
              <a:t>2-10 weeks</a:t>
            </a:r>
          </a:p>
        </p:txBody>
      </p:sp>
      <p:sp>
        <p:nvSpPr>
          <p:cNvPr id="33" name="Content Placeholder 1">
            <a:extLst>
              <a:ext uri="{FF2B5EF4-FFF2-40B4-BE49-F238E27FC236}">
                <a16:creationId xmlns:a16="http://schemas.microsoft.com/office/drawing/2014/main" id="{B215B0BD-D754-BEE2-2D9C-28FAD38B11DC}"/>
              </a:ext>
            </a:extLst>
          </p:cNvPr>
          <p:cNvSpPr txBox="1">
            <a:spLocks/>
          </p:cNvSpPr>
          <p:nvPr/>
        </p:nvSpPr>
        <p:spPr>
          <a:xfrm>
            <a:off x="479376" y="1376812"/>
            <a:ext cx="11231562" cy="7916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414042"/>
              </a:buClr>
              <a:buFont typeface="Arial" panose="020B0604020202020204" pitchFamily="34" charset="0"/>
              <a:buNone/>
              <a:defRPr sz="2800" kern="1200">
                <a:solidFill>
                  <a:srgbClr val="414042"/>
                </a:solidFill>
                <a:latin typeface="Univers" panose="020B05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14042"/>
              </a:buClr>
              <a:buFont typeface="Arial" panose="020B0604020202020204" pitchFamily="34" charset="0"/>
              <a:buChar char="•"/>
              <a:defRPr sz="2400" kern="1200">
                <a:solidFill>
                  <a:srgbClr val="414042"/>
                </a:solidFill>
                <a:latin typeface="Univers" panose="020B05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14042"/>
              </a:buClr>
              <a:buFont typeface="Arial" panose="020B0604020202020204" pitchFamily="34" charset="0"/>
              <a:buChar char="•"/>
              <a:defRPr sz="2000" kern="1200">
                <a:solidFill>
                  <a:srgbClr val="414042"/>
                </a:solidFill>
                <a:latin typeface="Univers" panose="020B05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14042"/>
              </a:buClr>
              <a:buFont typeface="Arial" panose="020B0604020202020204" pitchFamily="34" charset="0"/>
              <a:buChar char="•"/>
              <a:defRPr sz="1800" kern="1200">
                <a:solidFill>
                  <a:srgbClr val="414042"/>
                </a:solidFill>
                <a:latin typeface="Univers" panose="020B05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14042"/>
              </a:buClr>
              <a:buFont typeface="Arial" panose="020B0604020202020204" pitchFamily="34" charset="0"/>
              <a:buChar char="•"/>
              <a:defRPr sz="1600" kern="1200">
                <a:solidFill>
                  <a:srgbClr val="414042"/>
                </a:solidFill>
                <a:latin typeface="Univers"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Tx/>
              <a:defRPr/>
            </a:pPr>
            <a:r>
              <a:rPr lang="en-SG" sz="2000" dirty="0">
                <a:solidFill>
                  <a:schemeClr val="tx1"/>
                </a:solidFill>
                <a:cs typeface="Calibri"/>
              </a:rPr>
              <a:t>Acceleration Programmes are structured</a:t>
            </a:r>
            <a:r>
              <a:rPr lang="en-SG" sz="2000" dirty="0">
                <a:solidFill>
                  <a:schemeClr val="tx1"/>
                </a:solidFill>
              </a:rPr>
              <a:t> programmes to help participants develop and execute go-to-market strategies and connect to business leads</a:t>
            </a:r>
            <a:endParaRPr lang="en-SG" sz="2000" b="1" dirty="0">
              <a:solidFill>
                <a:schemeClr val="tx1"/>
              </a:solidFill>
              <a:cs typeface="Calibri"/>
            </a:endParaRPr>
          </a:p>
          <a:p>
            <a:pPr marL="285750" indent="-285750" algn="just">
              <a:lnSpc>
                <a:spcPct val="100000"/>
              </a:lnSpc>
              <a:spcBef>
                <a:spcPts val="0"/>
              </a:spcBef>
              <a:buClrTx/>
              <a:defRPr/>
            </a:pPr>
            <a:endParaRPr lang="en-SG" sz="2000" b="1" dirty="0">
              <a:solidFill>
                <a:prstClr val="black"/>
              </a:solidFill>
              <a:cs typeface="+mn-cs"/>
            </a:endParaRPr>
          </a:p>
        </p:txBody>
      </p:sp>
      <p:sp>
        <p:nvSpPr>
          <p:cNvPr id="34" name="TextBox 33">
            <a:extLst>
              <a:ext uri="{FF2B5EF4-FFF2-40B4-BE49-F238E27FC236}">
                <a16:creationId xmlns:a16="http://schemas.microsoft.com/office/drawing/2014/main" id="{00EDE2A5-A1AB-6432-6B4F-4BBED8DC731F}"/>
              </a:ext>
            </a:extLst>
          </p:cNvPr>
          <p:cNvSpPr txBox="1"/>
          <p:nvPr/>
        </p:nvSpPr>
        <p:spPr>
          <a:xfrm>
            <a:off x="4539708" y="3550183"/>
            <a:ext cx="2108848" cy="307777"/>
          </a:xfrm>
          <a:prstGeom prst="rect">
            <a:avLst/>
          </a:prstGeom>
          <a:noFill/>
        </p:spPr>
        <p:txBody>
          <a:bodyPr wrap="square">
            <a:spAutoFit/>
          </a:bodyPr>
          <a:lstStyle/>
          <a:p>
            <a:r>
              <a:rPr lang="en-US" sz="1400" dirty="0">
                <a:latin typeface="Univers" panose="020B0503020202020204" pitchFamily="34" charset="0"/>
                <a:cs typeface="Calibri" panose="020F0502020204030204" pitchFamily="34" charset="0"/>
              </a:rPr>
              <a:t>Business workshops</a:t>
            </a:r>
          </a:p>
        </p:txBody>
      </p:sp>
      <p:sp>
        <p:nvSpPr>
          <p:cNvPr id="35" name="TextBox 34">
            <a:extLst>
              <a:ext uri="{FF2B5EF4-FFF2-40B4-BE49-F238E27FC236}">
                <a16:creationId xmlns:a16="http://schemas.microsoft.com/office/drawing/2014/main" id="{1E150CDB-60C7-CB41-7FDE-1B69A30168E4}"/>
              </a:ext>
            </a:extLst>
          </p:cNvPr>
          <p:cNvSpPr txBox="1"/>
          <p:nvPr/>
        </p:nvSpPr>
        <p:spPr>
          <a:xfrm>
            <a:off x="1608881" y="5828439"/>
            <a:ext cx="9311653" cy="702372"/>
          </a:xfrm>
          <a:prstGeom prst="rect">
            <a:avLst/>
          </a:prstGeom>
          <a:noFill/>
        </p:spPr>
        <p:txBody>
          <a:bodyPr wrap="square">
            <a:spAutoFit/>
          </a:bodyPr>
          <a:lstStyle/>
          <a:p>
            <a:pPr marL="0" indent="0">
              <a:lnSpc>
                <a:spcPct val="115000"/>
              </a:lnSpc>
              <a:buFont typeface="Rokkitt"/>
              <a:buNone/>
            </a:pPr>
            <a:r>
              <a:rPr lang="en-SG" sz="1800" b="1" dirty="0">
                <a:solidFill>
                  <a:srgbClr val="000000"/>
                </a:solidFill>
                <a:latin typeface="Univers" panose="020B0503020202020204" pitchFamily="34" charset="0"/>
              </a:rPr>
              <a:t>Fostering international partnerships is core to our Innovation strategy, GIA programmes operating in </a:t>
            </a:r>
            <a:r>
              <a:rPr lang="en-SG" sz="1800" b="1" dirty="0">
                <a:solidFill>
                  <a:srgbClr val="FF0000"/>
                </a:solidFill>
                <a:latin typeface="Univers" panose="020B0503020202020204" pitchFamily="34" charset="0"/>
              </a:rPr>
              <a:t>15 cities, 11 countries </a:t>
            </a:r>
            <a:r>
              <a:rPr lang="en-SG" sz="1800" b="1" dirty="0">
                <a:solidFill>
                  <a:srgbClr val="000000"/>
                </a:solidFill>
                <a:latin typeface="Univers" panose="020B0503020202020204" pitchFamily="34" charset="0"/>
              </a:rPr>
              <a:t>worldwide</a:t>
            </a:r>
            <a:endParaRPr lang="en-SG" sz="1800" dirty="0">
              <a:solidFill>
                <a:srgbClr val="000000"/>
              </a:solidFill>
              <a:latin typeface="Univers" panose="020B0503020202020204" pitchFamily="34" charset="0"/>
            </a:endParaRPr>
          </a:p>
        </p:txBody>
      </p:sp>
    </p:spTree>
    <p:extLst>
      <p:ext uri="{BB962C8B-B14F-4D97-AF65-F5344CB8AC3E}">
        <p14:creationId xmlns:p14="http://schemas.microsoft.com/office/powerpoint/2010/main" val="178348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193014-4FD7-92E4-42C1-7A8CF9C9BB51}"/>
              </a:ext>
            </a:extLst>
          </p:cNvPr>
          <p:cNvSpPr>
            <a:spLocks noGrp="1"/>
          </p:cNvSpPr>
          <p:nvPr>
            <p:ph type="sldNum" sz="quarter" idx="4"/>
          </p:nvPr>
        </p:nvSpPr>
        <p:spPr/>
        <p:txBody>
          <a:bodyPr/>
          <a:lstStyle/>
          <a:p>
            <a:fld id="{DAE6BD08-8634-4431-9369-9DC07895A70E}" type="slidenum">
              <a:rPr lang="en-SG" smtClean="0"/>
              <a:pPr/>
              <a:t>6</a:t>
            </a:fld>
            <a:endParaRPr lang="en-SG"/>
          </a:p>
        </p:txBody>
      </p:sp>
      <p:pic>
        <p:nvPicPr>
          <p:cNvPr id="7" name="Picture 6" descr="A picture containing food, drawing&#10;&#10;Description automatically generated">
            <a:extLst>
              <a:ext uri="{FF2B5EF4-FFF2-40B4-BE49-F238E27FC236}">
                <a16:creationId xmlns:a16="http://schemas.microsoft.com/office/drawing/2014/main" id="{A82F2281-1A73-13B1-BFEB-F77922834E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4271" y="1079752"/>
            <a:ext cx="3700652" cy="803840"/>
          </a:xfrm>
          <a:prstGeom prst="rect">
            <a:avLst/>
          </a:prstGeom>
        </p:spPr>
      </p:pic>
      <p:sp>
        <p:nvSpPr>
          <p:cNvPr id="8" name="Google Shape;139;p25">
            <a:extLst>
              <a:ext uri="{FF2B5EF4-FFF2-40B4-BE49-F238E27FC236}">
                <a16:creationId xmlns:a16="http://schemas.microsoft.com/office/drawing/2014/main" id="{5B65CB49-6EE2-1674-922C-27A9A5C0A3A9}"/>
              </a:ext>
            </a:extLst>
          </p:cNvPr>
          <p:cNvSpPr txBox="1">
            <a:spLocks/>
          </p:cNvSpPr>
          <p:nvPr/>
        </p:nvSpPr>
        <p:spPr>
          <a:xfrm>
            <a:off x="316504" y="374205"/>
            <a:ext cx="11456899" cy="684624"/>
          </a:xfrm>
          <a:prstGeom prst="rect">
            <a:avLst/>
          </a:prstGeom>
        </p:spPr>
        <p:txBody>
          <a:bodyPr spcFirstLastPara="1" vert="horz" wrap="square" lIns="121900" tIns="121900" rIns="121900" bIns="121900" rtlCol="0" anchor="ctr" anchorCtr="0">
            <a:noAutofit/>
          </a:bodyPr>
          <a:lstStyle>
            <a:lvl1pPr marL="228600" lvl="0" indent="-228600" algn="l" defTabSz="914400" rtl="0" eaLnBrk="1" latinLnBrk="0" hangingPunct="1">
              <a:lnSpc>
                <a:spcPct val="100000"/>
              </a:lnSpc>
              <a:spcBef>
                <a:spcPts val="0"/>
              </a:spcBef>
              <a:spcAft>
                <a:spcPts val="0"/>
              </a:spcAft>
              <a:buClr>
                <a:srgbClr val="434343"/>
              </a:buClr>
              <a:buSzPts val="1200"/>
              <a:buFont typeface="Rokkitt"/>
              <a:buAutoNum type="arabicPeriod"/>
              <a:defRPr sz="1467" kern="1200">
                <a:solidFill>
                  <a:srgbClr val="2F2F2F"/>
                </a:solidFill>
                <a:latin typeface="Arial" panose="020B0604020202020204" pitchFamily="34" charset="0"/>
                <a:ea typeface="+mn-ea"/>
                <a:cs typeface="Arial" panose="020B0604020202020204" pitchFamily="34" charset="0"/>
              </a:defRPr>
            </a:lvl1pPr>
            <a:lvl2pPr marL="685800" lvl="1" indent="-228600" algn="ctr" defTabSz="914400" rtl="0" eaLnBrk="1" latinLnBrk="0" hangingPunct="1">
              <a:lnSpc>
                <a:spcPct val="100000"/>
              </a:lnSpc>
              <a:spcBef>
                <a:spcPts val="0"/>
              </a:spcBef>
              <a:spcAft>
                <a:spcPts val="0"/>
              </a:spcAft>
              <a:buClr>
                <a:srgbClr val="434343"/>
              </a:buClr>
              <a:buSzPts val="1200"/>
              <a:buFont typeface="Roboto Condensed Light"/>
              <a:buAutoNum type="alphaLcPeriod"/>
              <a:defRPr sz="1333" kern="1200">
                <a:solidFill>
                  <a:srgbClr val="2F2F2F"/>
                </a:solidFill>
                <a:latin typeface="Arial" panose="020B0604020202020204" pitchFamily="34" charset="0"/>
                <a:ea typeface="+mn-ea"/>
                <a:cs typeface="Arial" panose="020B0604020202020204" pitchFamily="34" charset="0"/>
              </a:defRPr>
            </a:lvl2pPr>
            <a:lvl3pPr marL="1143000" lvl="2" indent="-228600" algn="ctr" defTabSz="914400" rtl="0" eaLnBrk="1" latinLnBrk="0" hangingPunct="1">
              <a:lnSpc>
                <a:spcPct val="100000"/>
              </a:lnSpc>
              <a:spcBef>
                <a:spcPts val="0"/>
              </a:spcBef>
              <a:spcAft>
                <a:spcPts val="0"/>
              </a:spcAft>
              <a:buClr>
                <a:srgbClr val="434343"/>
              </a:buClr>
              <a:buSzPts val="1200"/>
              <a:buFont typeface="Roboto Condensed Light"/>
              <a:buAutoNum type="romanLcPeriod"/>
              <a:defRPr sz="1333" kern="1200">
                <a:solidFill>
                  <a:srgbClr val="2F2F2F"/>
                </a:solidFill>
                <a:latin typeface="Arial" panose="020B0604020202020204" pitchFamily="34" charset="0"/>
                <a:ea typeface="+mn-ea"/>
                <a:cs typeface="Arial" panose="020B0604020202020204" pitchFamily="34" charset="0"/>
              </a:defRPr>
            </a:lvl3pPr>
            <a:lvl4pPr marL="1600200" lvl="3" indent="-228600" algn="ctr" defTabSz="914400" rtl="0" eaLnBrk="1" latinLnBrk="0" hangingPunct="1">
              <a:lnSpc>
                <a:spcPct val="100000"/>
              </a:lnSpc>
              <a:spcBef>
                <a:spcPts val="0"/>
              </a:spcBef>
              <a:spcAft>
                <a:spcPts val="0"/>
              </a:spcAft>
              <a:buClr>
                <a:srgbClr val="434343"/>
              </a:buClr>
              <a:buSzPts val="1200"/>
              <a:buFont typeface="Roboto Condensed Light"/>
              <a:buAutoNum type="arabicPeriod"/>
              <a:defRPr sz="1333" kern="1200">
                <a:solidFill>
                  <a:srgbClr val="2F2F2F"/>
                </a:solidFill>
                <a:latin typeface="Arial" panose="020B0604020202020204" pitchFamily="34" charset="0"/>
                <a:ea typeface="+mn-ea"/>
                <a:cs typeface="Arial" panose="020B0604020202020204" pitchFamily="34" charset="0"/>
              </a:defRPr>
            </a:lvl4pPr>
            <a:lvl5pPr marL="2057400" lvl="4" indent="-228600" algn="ctr" defTabSz="914400" rtl="0" eaLnBrk="1" latinLnBrk="0" hangingPunct="1">
              <a:lnSpc>
                <a:spcPct val="100000"/>
              </a:lnSpc>
              <a:spcBef>
                <a:spcPts val="0"/>
              </a:spcBef>
              <a:spcAft>
                <a:spcPts val="0"/>
              </a:spcAft>
              <a:buClr>
                <a:srgbClr val="434343"/>
              </a:buClr>
              <a:buSzPts val="1200"/>
              <a:buFont typeface="Roboto Condensed Light"/>
              <a:buAutoNum type="alphaLcPeriod"/>
              <a:defRPr sz="1333" kern="1200">
                <a:solidFill>
                  <a:srgbClr val="2F2F2F"/>
                </a:solidFill>
                <a:latin typeface="Arial" panose="020B0604020202020204" pitchFamily="34" charset="0"/>
                <a:ea typeface="+mn-ea"/>
                <a:cs typeface="Arial" panose="020B0604020202020204" pitchFamily="34" charset="0"/>
              </a:defRPr>
            </a:lvl5pPr>
            <a:lvl6pPr marL="2514600" lvl="5" indent="-228600" algn="ctr" defTabSz="914400" rtl="0" eaLnBrk="1" latinLnBrk="0" hangingPunct="1">
              <a:lnSpc>
                <a:spcPct val="100000"/>
              </a:lnSpc>
              <a:spcBef>
                <a:spcPts val="0"/>
              </a:spcBef>
              <a:spcAft>
                <a:spcPts val="0"/>
              </a:spcAft>
              <a:buClr>
                <a:srgbClr val="434343"/>
              </a:buClr>
              <a:buSzPts val="1200"/>
              <a:buFont typeface="Roboto Condensed Light"/>
              <a:buAutoNum type="romanLcPeriod"/>
              <a:defRPr sz="1333" kern="1200">
                <a:solidFill>
                  <a:srgbClr val="2F2F2F"/>
                </a:solidFill>
                <a:latin typeface="+mn-lt"/>
                <a:ea typeface="+mn-ea"/>
                <a:cs typeface="+mn-cs"/>
              </a:defRPr>
            </a:lvl6pPr>
            <a:lvl7pPr marL="2971800" lvl="6" indent="-228600" algn="ctr" defTabSz="914400" rtl="0" eaLnBrk="1" latinLnBrk="0" hangingPunct="1">
              <a:lnSpc>
                <a:spcPct val="100000"/>
              </a:lnSpc>
              <a:spcBef>
                <a:spcPts val="0"/>
              </a:spcBef>
              <a:spcAft>
                <a:spcPts val="0"/>
              </a:spcAft>
              <a:buClr>
                <a:srgbClr val="434343"/>
              </a:buClr>
              <a:buSzPts val="1200"/>
              <a:buFont typeface="Roboto Condensed Light"/>
              <a:buAutoNum type="arabicPeriod"/>
              <a:defRPr sz="1333" kern="1200">
                <a:solidFill>
                  <a:srgbClr val="2F2F2F"/>
                </a:solidFill>
                <a:latin typeface="+mn-lt"/>
                <a:ea typeface="+mn-ea"/>
                <a:cs typeface="+mn-cs"/>
              </a:defRPr>
            </a:lvl7pPr>
            <a:lvl8pPr marL="3429000" lvl="7" indent="-228600" algn="ctr" defTabSz="914400" rtl="0" eaLnBrk="1" latinLnBrk="0" hangingPunct="1">
              <a:lnSpc>
                <a:spcPct val="100000"/>
              </a:lnSpc>
              <a:spcBef>
                <a:spcPts val="0"/>
              </a:spcBef>
              <a:spcAft>
                <a:spcPts val="0"/>
              </a:spcAft>
              <a:buClr>
                <a:srgbClr val="434343"/>
              </a:buClr>
              <a:buSzPts val="1200"/>
              <a:buFont typeface="Roboto Condensed Light"/>
              <a:buAutoNum type="alphaLcPeriod"/>
              <a:defRPr sz="1333" kern="1200">
                <a:solidFill>
                  <a:srgbClr val="2F2F2F"/>
                </a:solidFill>
                <a:latin typeface="+mn-lt"/>
                <a:ea typeface="+mn-ea"/>
                <a:cs typeface="+mn-cs"/>
              </a:defRPr>
            </a:lvl8pPr>
            <a:lvl9pPr marL="3886200" lvl="8" indent="-228600" algn="ctr" defTabSz="914400" rtl="0" eaLnBrk="1" latinLnBrk="0" hangingPunct="1">
              <a:lnSpc>
                <a:spcPct val="100000"/>
              </a:lnSpc>
              <a:spcBef>
                <a:spcPts val="0"/>
              </a:spcBef>
              <a:spcAft>
                <a:spcPts val="0"/>
              </a:spcAft>
              <a:buClr>
                <a:srgbClr val="434343"/>
              </a:buClr>
              <a:buSzPts val="1200"/>
              <a:buFont typeface="Roboto Condensed Light"/>
              <a:buAutoNum type="romanLcPeriod"/>
              <a:defRPr sz="1333" kern="1200">
                <a:solidFill>
                  <a:srgbClr val="2F2F2F"/>
                </a:solidFill>
                <a:latin typeface="+mn-lt"/>
                <a:ea typeface="+mn-ea"/>
                <a:cs typeface="+mn-cs"/>
              </a:defRPr>
            </a:lvl9pPr>
          </a:lstStyle>
          <a:p>
            <a:pPr marL="0" indent="0">
              <a:lnSpc>
                <a:spcPct val="115000"/>
              </a:lnSpc>
              <a:buFont typeface="Rokkitt"/>
              <a:buNone/>
            </a:pPr>
            <a:r>
              <a:rPr lang="en-SG" sz="2800" b="1" dirty="0">
                <a:solidFill>
                  <a:srgbClr val="E7131A"/>
                </a:solidFill>
                <a:latin typeface="Univers" panose="020B0503020202020204" pitchFamily="34" charset="0"/>
                <a:ea typeface="+mj-ea"/>
              </a:rPr>
              <a:t>Co-Innovation Programmes: </a:t>
            </a:r>
          </a:p>
          <a:p>
            <a:pPr marL="0" indent="0">
              <a:lnSpc>
                <a:spcPct val="115000"/>
              </a:lnSpc>
              <a:buFont typeface="Rokkitt"/>
              <a:buNone/>
            </a:pPr>
            <a:r>
              <a:rPr lang="en-SG" sz="2800" b="1" dirty="0">
                <a:solidFill>
                  <a:srgbClr val="E7131A"/>
                </a:solidFill>
                <a:latin typeface="Univers" panose="020B0503020202020204" pitchFamily="34" charset="0"/>
                <a:ea typeface="+mj-ea"/>
              </a:rPr>
              <a:t>Facilitating Cross-border Innovation Projects</a:t>
            </a:r>
          </a:p>
        </p:txBody>
      </p:sp>
      <p:sp>
        <p:nvSpPr>
          <p:cNvPr id="9" name="Rectangle 8">
            <a:extLst>
              <a:ext uri="{FF2B5EF4-FFF2-40B4-BE49-F238E27FC236}">
                <a16:creationId xmlns:a16="http://schemas.microsoft.com/office/drawing/2014/main" id="{5C20C97D-188E-06D5-DEB2-849D2BE42F43}"/>
              </a:ext>
            </a:extLst>
          </p:cNvPr>
          <p:cNvSpPr/>
          <p:nvPr/>
        </p:nvSpPr>
        <p:spPr>
          <a:xfrm>
            <a:off x="540010" y="1902354"/>
            <a:ext cx="3613923" cy="1703030"/>
          </a:xfrm>
          <a:prstGeom prst="rect">
            <a:avLst/>
          </a:prstGeom>
        </p:spPr>
        <p:txBody>
          <a:bodyPr wrap="square">
            <a:spAutoFit/>
          </a:bodyPr>
          <a:lstStyle/>
          <a:p>
            <a:pPr defTabSz="1219170">
              <a:spcBef>
                <a:spcPts val="800"/>
              </a:spcBef>
              <a:buClr>
                <a:srgbClr val="000000"/>
              </a:buClr>
            </a:pPr>
            <a:r>
              <a:rPr lang="en-US" sz="1400" b="1" kern="0" dirty="0">
                <a:solidFill>
                  <a:srgbClr val="2F2F2F"/>
                </a:solidFill>
                <a:latin typeface="Univers" panose="020B0503020202020204" pitchFamily="34" charset="0"/>
                <a:cs typeface="Arial"/>
                <a:sym typeface="Arial"/>
              </a:rPr>
              <a:t>What are co-innovation programmes?</a:t>
            </a:r>
          </a:p>
          <a:p>
            <a:pPr defTabSz="1219170">
              <a:spcBef>
                <a:spcPts val="800"/>
              </a:spcBef>
              <a:buClr>
                <a:srgbClr val="000000"/>
              </a:buClr>
            </a:pPr>
            <a:r>
              <a:rPr lang="en-US" sz="1400" kern="0" dirty="0">
                <a:solidFill>
                  <a:srgbClr val="2F2F2F"/>
                </a:solidFill>
                <a:latin typeface="Univers" panose="020B0503020202020204" pitchFamily="34" charset="0"/>
                <a:cs typeface="Arial"/>
                <a:sym typeface="Arial"/>
              </a:rPr>
              <a:t>Bilateral/multilateral partnerships with other governments to promote, facilitate and provide funding support for R&amp;D and innovation projects between Singapore companies and companies from participating countries.</a:t>
            </a:r>
          </a:p>
        </p:txBody>
      </p:sp>
      <p:grpSp>
        <p:nvGrpSpPr>
          <p:cNvPr id="10" name="Group 9">
            <a:extLst>
              <a:ext uri="{FF2B5EF4-FFF2-40B4-BE49-F238E27FC236}">
                <a16:creationId xmlns:a16="http://schemas.microsoft.com/office/drawing/2014/main" id="{02F6808F-3BB4-39C2-A5EF-A9472E883DFC}"/>
              </a:ext>
            </a:extLst>
          </p:cNvPr>
          <p:cNvGrpSpPr>
            <a:grpSpLocks noChangeAspect="1"/>
          </p:cNvGrpSpPr>
          <p:nvPr/>
        </p:nvGrpSpPr>
        <p:grpSpPr>
          <a:xfrm>
            <a:off x="4526973" y="1338663"/>
            <a:ext cx="7518744" cy="4341521"/>
            <a:chOff x="3359696" y="1980840"/>
            <a:chExt cx="7632847" cy="4407408"/>
          </a:xfrm>
        </p:grpSpPr>
        <p:grpSp>
          <p:nvGrpSpPr>
            <p:cNvPr id="11" name="Group 10">
              <a:extLst>
                <a:ext uri="{FF2B5EF4-FFF2-40B4-BE49-F238E27FC236}">
                  <a16:creationId xmlns:a16="http://schemas.microsoft.com/office/drawing/2014/main" id="{1E1E5E89-EEDA-7DB4-9BEA-F82E7D5F09CB}"/>
                </a:ext>
              </a:extLst>
            </p:cNvPr>
            <p:cNvGrpSpPr/>
            <p:nvPr/>
          </p:nvGrpSpPr>
          <p:grpSpPr>
            <a:xfrm>
              <a:off x="3359696" y="1980840"/>
              <a:ext cx="7632847" cy="4407408"/>
              <a:chOff x="1203433" y="2276124"/>
              <a:chExt cx="5617193" cy="3298377"/>
            </a:xfrm>
          </p:grpSpPr>
          <p:grpSp>
            <p:nvGrpSpPr>
              <p:cNvPr id="23" name="Group 22">
                <a:extLst>
                  <a:ext uri="{FF2B5EF4-FFF2-40B4-BE49-F238E27FC236}">
                    <a16:creationId xmlns:a16="http://schemas.microsoft.com/office/drawing/2014/main" id="{170F7C0E-4908-9C05-22BE-263AE6B73B4A}"/>
                  </a:ext>
                </a:extLst>
              </p:cNvPr>
              <p:cNvGrpSpPr/>
              <p:nvPr/>
            </p:nvGrpSpPr>
            <p:grpSpPr>
              <a:xfrm>
                <a:off x="1679031" y="2276124"/>
                <a:ext cx="5141595" cy="3298377"/>
                <a:chOff x="3127546" y="1465932"/>
                <a:chExt cx="5719717" cy="3361642"/>
              </a:xfrm>
            </p:grpSpPr>
            <p:pic>
              <p:nvPicPr>
                <p:cNvPr id="30" name="Picture 29">
                  <a:extLst>
                    <a:ext uri="{FF2B5EF4-FFF2-40B4-BE49-F238E27FC236}">
                      <a16:creationId xmlns:a16="http://schemas.microsoft.com/office/drawing/2014/main" id="{FD818261-1134-C839-6C6C-AB5703A239E7}"/>
                    </a:ext>
                  </a:extLst>
                </p:cNvPr>
                <p:cNvPicPr>
                  <a:picLocks noChangeAspect="1"/>
                </p:cNvPicPr>
                <p:nvPr/>
              </p:nvPicPr>
              <p:blipFill rotWithShape="1">
                <a:blip r:embed="rId3" cstate="email">
                  <a:duotone>
                    <a:srgbClr val="F8F8F8">
                      <a:shade val="45000"/>
                      <a:satMod val="135000"/>
                    </a:srgbClr>
                    <a:prstClr val="white"/>
                  </a:duotone>
                  <a:extLst>
                    <a:ext uri="{28A0092B-C50C-407E-A947-70E740481C1C}">
                      <a14:useLocalDpi xmlns:a14="http://schemas.microsoft.com/office/drawing/2010/main"/>
                    </a:ext>
                  </a:extLst>
                </a:blip>
                <a:srcRect/>
                <a:stretch/>
              </p:blipFill>
              <p:spPr>
                <a:xfrm>
                  <a:off x="3127546" y="1856675"/>
                  <a:ext cx="4112334" cy="2970899"/>
                </a:xfrm>
                <a:prstGeom prst="rect">
                  <a:avLst/>
                </a:prstGeom>
              </p:spPr>
            </p:pic>
            <p:pic>
              <p:nvPicPr>
                <p:cNvPr id="31" name="Picture 30">
                  <a:extLst>
                    <a:ext uri="{FF2B5EF4-FFF2-40B4-BE49-F238E27FC236}">
                      <a16:creationId xmlns:a16="http://schemas.microsoft.com/office/drawing/2014/main" id="{C7BE3937-4942-4A55-D8A3-6D0CFDF99172}"/>
                    </a:ext>
                  </a:extLst>
                </p:cNvPr>
                <p:cNvPicPr>
                  <a:picLocks noChangeAspect="1"/>
                </p:cNvPicPr>
                <p:nvPr/>
              </p:nvPicPr>
              <p:blipFill rotWithShape="1">
                <a:blip r:embed="rId4" cstate="email">
                  <a:duotone>
                    <a:srgbClr val="F8F8F8">
                      <a:shade val="45000"/>
                      <a:satMod val="135000"/>
                    </a:srgbClr>
                    <a:prstClr val="white"/>
                  </a:duotone>
                  <a:extLst>
                    <a:ext uri="{28A0092B-C50C-407E-A947-70E740481C1C}">
                      <a14:useLocalDpi xmlns:a14="http://schemas.microsoft.com/office/drawing/2010/main"/>
                    </a:ext>
                  </a:extLst>
                </a:blip>
                <a:srcRect/>
                <a:stretch/>
              </p:blipFill>
              <p:spPr>
                <a:xfrm>
                  <a:off x="6680495" y="1856675"/>
                  <a:ext cx="2166768" cy="2970899"/>
                </a:xfrm>
                <a:prstGeom prst="rect">
                  <a:avLst/>
                </a:prstGeom>
              </p:spPr>
            </p:pic>
            <p:sp>
              <p:nvSpPr>
                <p:cNvPr id="32" name="TextBox 31">
                  <a:extLst>
                    <a:ext uri="{FF2B5EF4-FFF2-40B4-BE49-F238E27FC236}">
                      <a16:creationId xmlns:a16="http://schemas.microsoft.com/office/drawing/2014/main" id="{46CB97FC-D76C-20CF-6ED5-806059DEFDAF}"/>
                    </a:ext>
                  </a:extLst>
                </p:cNvPr>
                <p:cNvSpPr txBox="1"/>
                <p:nvPr/>
              </p:nvSpPr>
              <p:spPr>
                <a:xfrm>
                  <a:off x="4927679" y="2715385"/>
                  <a:ext cx="945985" cy="198643"/>
                </a:xfrm>
                <a:prstGeom prst="rect">
                  <a:avLst/>
                </a:prstGeom>
                <a:noFill/>
              </p:spPr>
              <p:txBody>
                <a:bodyPr wrap="square" rtlCol="0">
                  <a:spAutoFit/>
                </a:bodyPr>
                <a:lstStyle/>
                <a:p>
                  <a:pPr algn="ctr" defTabSz="1219170">
                    <a:defRPr/>
                  </a:pPr>
                  <a:r>
                    <a:rPr lang="en-US" sz="1050" b="1" kern="0" dirty="0">
                      <a:solidFill>
                        <a:srgbClr val="E91534"/>
                      </a:solidFill>
                      <a:latin typeface="Univers" panose="020B0503020202020204" pitchFamily="34" charset="0"/>
                      <a:cs typeface="Arial" panose="020B0604020202020204" pitchFamily="34" charset="0"/>
                      <a:sym typeface="Arial"/>
                    </a:rPr>
                    <a:t>Shanghai</a:t>
                  </a:r>
                  <a:endParaRPr lang="en-GB" sz="1050" b="1" kern="0" dirty="0">
                    <a:solidFill>
                      <a:srgbClr val="E91534"/>
                    </a:solidFill>
                    <a:latin typeface="Univers" panose="020B0503020202020204" pitchFamily="34" charset="0"/>
                    <a:cs typeface="Arial" panose="020B0604020202020204" pitchFamily="34" charset="0"/>
                    <a:sym typeface="Arial"/>
                  </a:endParaRPr>
                </a:p>
              </p:txBody>
            </p:sp>
            <p:sp>
              <p:nvSpPr>
                <p:cNvPr id="33" name="Oval 32">
                  <a:extLst>
                    <a:ext uri="{FF2B5EF4-FFF2-40B4-BE49-F238E27FC236}">
                      <a16:creationId xmlns:a16="http://schemas.microsoft.com/office/drawing/2014/main" id="{E2291D11-09CF-A02E-A250-F7AA65E285E9}"/>
                    </a:ext>
                  </a:extLst>
                </p:cNvPr>
                <p:cNvSpPr/>
                <p:nvPr/>
              </p:nvSpPr>
              <p:spPr>
                <a:xfrm rot="7989831">
                  <a:off x="5695058" y="2820322"/>
                  <a:ext cx="108000" cy="116139"/>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34" name="Oval 33">
                  <a:extLst>
                    <a:ext uri="{FF2B5EF4-FFF2-40B4-BE49-F238E27FC236}">
                      <a16:creationId xmlns:a16="http://schemas.microsoft.com/office/drawing/2014/main" id="{D6FE5DCD-01A9-71FB-87FD-363F970ABF84}"/>
                    </a:ext>
                  </a:extLst>
                </p:cNvPr>
                <p:cNvSpPr/>
                <p:nvPr/>
              </p:nvSpPr>
              <p:spPr>
                <a:xfrm rot="7989831">
                  <a:off x="4122573" y="2867826"/>
                  <a:ext cx="108000" cy="116139"/>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35" name="TextBox 34">
                  <a:extLst>
                    <a:ext uri="{FF2B5EF4-FFF2-40B4-BE49-F238E27FC236}">
                      <a16:creationId xmlns:a16="http://schemas.microsoft.com/office/drawing/2014/main" id="{F6CC805E-652F-4347-6627-E22D2E55CBFD}"/>
                    </a:ext>
                  </a:extLst>
                </p:cNvPr>
                <p:cNvSpPr txBox="1"/>
                <p:nvPr/>
              </p:nvSpPr>
              <p:spPr>
                <a:xfrm>
                  <a:off x="3705138" y="2927162"/>
                  <a:ext cx="945985" cy="198643"/>
                </a:xfrm>
                <a:prstGeom prst="rect">
                  <a:avLst/>
                </a:prstGeom>
                <a:noFill/>
              </p:spPr>
              <p:txBody>
                <a:bodyPr wrap="square" rtlCol="0">
                  <a:spAutoFit/>
                </a:bodyPr>
                <a:lstStyle/>
                <a:p>
                  <a:pPr algn="ctr" defTabSz="1219170">
                    <a:defRPr/>
                  </a:pPr>
                  <a:r>
                    <a:rPr lang="en-US" sz="1050" b="1" kern="0" dirty="0">
                      <a:solidFill>
                        <a:srgbClr val="E91534"/>
                      </a:solidFill>
                      <a:latin typeface="Univers" panose="020B0503020202020204" pitchFamily="34" charset="0"/>
                      <a:cs typeface="Arial" panose="020B0604020202020204" pitchFamily="34" charset="0"/>
                      <a:sym typeface="Arial"/>
                    </a:rPr>
                    <a:t>Israel</a:t>
                  </a:r>
                  <a:endParaRPr lang="en-GB" sz="1050" b="1" kern="0" dirty="0">
                    <a:solidFill>
                      <a:srgbClr val="E91534"/>
                    </a:solidFill>
                    <a:latin typeface="Univers" panose="020B0503020202020204" pitchFamily="34" charset="0"/>
                    <a:cs typeface="Arial" panose="020B0604020202020204" pitchFamily="34" charset="0"/>
                    <a:sym typeface="Arial"/>
                  </a:endParaRPr>
                </a:p>
              </p:txBody>
            </p:sp>
            <p:sp>
              <p:nvSpPr>
                <p:cNvPr id="36" name="Oval 35">
                  <a:extLst>
                    <a:ext uri="{FF2B5EF4-FFF2-40B4-BE49-F238E27FC236}">
                      <a16:creationId xmlns:a16="http://schemas.microsoft.com/office/drawing/2014/main" id="{75262999-B4A5-6FC4-C316-2ACE1B117C98}"/>
                    </a:ext>
                  </a:extLst>
                </p:cNvPr>
                <p:cNvSpPr/>
                <p:nvPr/>
              </p:nvSpPr>
              <p:spPr>
                <a:xfrm rot="7989831">
                  <a:off x="3512099" y="2542912"/>
                  <a:ext cx="108000" cy="116139"/>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37" name="Oval 36">
                  <a:extLst>
                    <a:ext uri="{FF2B5EF4-FFF2-40B4-BE49-F238E27FC236}">
                      <a16:creationId xmlns:a16="http://schemas.microsoft.com/office/drawing/2014/main" id="{C73D20C1-E0A7-1DD1-B1E9-7CA9F5475C1B}"/>
                    </a:ext>
                  </a:extLst>
                </p:cNvPr>
                <p:cNvSpPr/>
                <p:nvPr/>
              </p:nvSpPr>
              <p:spPr>
                <a:xfrm rot="7989831">
                  <a:off x="3628446" y="2379624"/>
                  <a:ext cx="108000" cy="116139"/>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38" name="TextBox 37">
                  <a:extLst>
                    <a:ext uri="{FF2B5EF4-FFF2-40B4-BE49-F238E27FC236}">
                      <a16:creationId xmlns:a16="http://schemas.microsoft.com/office/drawing/2014/main" id="{7720AF65-FC3B-ACCC-1956-8BA900C2DBB3}"/>
                    </a:ext>
                  </a:extLst>
                </p:cNvPr>
                <p:cNvSpPr txBox="1"/>
                <p:nvPr/>
              </p:nvSpPr>
              <p:spPr>
                <a:xfrm>
                  <a:off x="3663100" y="2310273"/>
                  <a:ext cx="782053" cy="198643"/>
                </a:xfrm>
                <a:prstGeom prst="rect">
                  <a:avLst/>
                </a:prstGeom>
                <a:noFill/>
              </p:spPr>
              <p:txBody>
                <a:bodyPr wrap="square" rtlCol="0">
                  <a:spAutoFit/>
                </a:bodyPr>
                <a:lstStyle/>
                <a:p>
                  <a:pPr defTabSz="1219170">
                    <a:defRPr/>
                  </a:pPr>
                  <a:r>
                    <a:rPr lang="en-US" sz="1050" b="1" kern="0" dirty="0">
                      <a:solidFill>
                        <a:srgbClr val="EE3342"/>
                      </a:solidFill>
                      <a:latin typeface="Univers" panose="020B0503020202020204" pitchFamily="34" charset="0"/>
                      <a:cs typeface="Arial" panose="020B0604020202020204" pitchFamily="34" charset="0"/>
                      <a:sym typeface="Arial"/>
                    </a:rPr>
                    <a:t>Germany</a:t>
                  </a:r>
                  <a:endParaRPr lang="en-GB" sz="1050" b="1" kern="0" dirty="0">
                    <a:solidFill>
                      <a:srgbClr val="EE3342"/>
                    </a:solidFill>
                    <a:latin typeface="Univers" panose="020B0503020202020204" pitchFamily="34" charset="0"/>
                    <a:cs typeface="Arial" panose="020B0604020202020204" pitchFamily="34" charset="0"/>
                    <a:sym typeface="Arial"/>
                  </a:endParaRPr>
                </a:p>
              </p:txBody>
            </p:sp>
            <p:sp>
              <p:nvSpPr>
                <p:cNvPr id="39" name="TextBox 38">
                  <a:extLst>
                    <a:ext uri="{FF2B5EF4-FFF2-40B4-BE49-F238E27FC236}">
                      <a16:creationId xmlns:a16="http://schemas.microsoft.com/office/drawing/2014/main" id="{E2439313-41AC-693F-48F3-3798AA08DFD1}"/>
                    </a:ext>
                  </a:extLst>
                </p:cNvPr>
                <p:cNvSpPr txBox="1"/>
                <p:nvPr/>
              </p:nvSpPr>
              <p:spPr>
                <a:xfrm>
                  <a:off x="3546285" y="2494521"/>
                  <a:ext cx="782053" cy="198643"/>
                </a:xfrm>
                <a:prstGeom prst="rect">
                  <a:avLst/>
                </a:prstGeom>
                <a:noFill/>
              </p:spPr>
              <p:txBody>
                <a:bodyPr wrap="square" rtlCol="0">
                  <a:spAutoFit/>
                </a:bodyPr>
                <a:lstStyle/>
                <a:p>
                  <a:pPr defTabSz="1219170">
                    <a:defRPr/>
                  </a:pPr>
                  <a:r>
                    <a:rPr lang="en-US" sz="1050" b="1" kern="0" dirty="0">
                      <a:solidFill>
                        <a:srgbClr val="E91534"/>
                      </a:solidFill>
                      <a:latin typeface="Univers" panose="020B0503020202020204" pitchFamily="34" charset="0"/>
                      <a:cs typeface="Arial" panose="020B0604020202020204" pitchFamily="34" charset="0"/>
                      <a:sym typeface="Arial"/>
                    </a:rPr>
                    <a:t>France</a:t>
                  </a:r>
                  <a:endParaRPr lang="en-GB" sz="1050" b="1" kern="0" dirty="0">
                    <a:solidFill>
                      <a:srgbClr val="E91534"/>
                    </a:solidFill>
                    <a:latin typeface="Univers" panose="020B0503020202020204" pitchFamily="34" charset="0"/>
                    <a:cs typeface="Arial" panose="020B0604020202020204" pitchFamily="34" charset="0"/>
                    <a:sym typeface="Arial"/>
                  </a:endParaRPr>
                </a:p>
              </p:txBody>
            </p:sp>
            <p:pic>
              <p:nvPicPr>
                <p:cNvPr id="40" name="Picture 39">
                  <a:extLst>
                    <a:ext uri="{FF2B5EF4-FFF2-40B4-BE49-F238E27FC236}">
                      <a16:creationId xmlns:a16="http://schemas.microsoft.com/office/drawing/2014/main" id="{C7F29EDE-EEB0-0F97-5F2E-FAC8BE39483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10690" y1="34314" x2="10690" y2="34314"/>
                              <a14:foregroundMark x1="21034" y1="51961" x2="22069" y2="51961"/>
                              <a14:foregroundMark x1="32414" y1="40196" x2="32414" y2="40196"/>
                              <a14:foregroundMark x1="32414" y1="23529" x2="32414" y2="23529"/>
                              <a14:foregroundMark x1="32759" y1="76471" x2="32759" y2="76471"/>
                              <a14:foregroundMark x1="37241" y1="40196" x2="37241" y2="41176"/>
                              <a14:foregroundMark x1="44138" y1="52941" x2="44138" y2="52941"/>
                              <a14:foregroundMark x1="55517" y1="48039" x2="55517" y2="48039"/>
                              <a14:foregroundMark x1="73793" y1="44118" x2="73793" y2="44118"/>
                              <a14:foregroundMark x1="83448" y1="50000" x2="83448" y2="50000"/>
                              <a14:foregroundMark x1="26897" y1="51961" x2="26897" y2="51961"/>
                              <a14:foregroundMark x1="10000" y1="40196" x2="10000" y2="40196"/>
                            </a14:backgroundRemoval>
                          </a14:imgEffect>
                        </a14:imgLayer>
                      </a14:imgProps>
                    </a:ext>
                    <a:ext uri="{28A0092B-C50C-407E-A947-70E740481C1C}">
                      <a14:useLocalDpi xmlns:a14="http://schemas.microsoft.com/office/drawing/2010/main"/>
                    </a:ext>
                  </a:extLst>
                </a:blip>
                <a:stretch>
                  <a:fillRect/>
                </a:stretch>
              </p:blipFill>
              <p:spPr>
                <a:xfrm>
                  <a:off x="3149282" y="2600545"/>
                  <a:ext cx="730499" cy="255997"/>
                </a:xfrm>
                <a:prstGeom prst="rect">
                  <a:avLst/>
                </a:prstGeom>
              </p:spPr>
            </p:pic>
            <p:pic>
              <p:nvPicPr>
                <p:cNvPr id="41" name="Picture 40">
                  <a:extLst>
                    <a:ext uri="{FF2B5EF4-FFF2-40B4-BE49-F238E27FC236}">
                      <a16:creationId xmlns:a16="http://schemas.microsoft.com/office/drawing/2014/main" id="{8B903CC7-52E7-0D10-EBE1-7542FC1C07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84899" y="2131102"/>
                  <a:ext cx="1124091" cy="287001"/>
                </a:xfrm>
                <a:prstGeom prst="rect">
                  <a:avLst/>
                </a:prstGeom>
              </p:spPr>
            </p:pic>
            <p:pic>
              <p:nvPicPr>
                <p:cNvPr id="42" name="Picture 41">
                  <a:extLst>
                    <a:ext uri="{FF2B5EF4-FFF2-40B4-BE49-F238E27FC236}">
                      <a16:creationId xmlns:a16="http://schemas.microsoft.com/office/drawing/2014/main" id="{022BC428-92FE-B59F-F4A9-4B553B2B01B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07922" y="1465932"/>
                  <a:ext cx="868024" cy="443456"/>
                </a:xfrm>
                <a:prstGeom prst="rect">
                  <a:avLst/>
                </a:prstGeom>
              </p:spPr>
            </p:pic>
            <p:pic>
              <p:nvPicPr>
                <p:cNvPr id="43" name="Picture 42">
                  <a:extLst>
                    <a:ext uri="{FF2B5EF4-FFF2-40B4-BE49-F238E27FC236}">
                      <a16:creationId xmlns:a16="http://schemas.microsoft.com/office/drawing/2014/main" id="{27CA751D-B03D-597A-15B6-7811377E0DD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426046" y="1880737"/>
                  <a:ext cx="868024" cy="444234"/>
                </a:xfrm>
                <a:prstGeom prst="rect">
                  <a:avLst/>
                </a:prstGeom>
              </p:spPr>
            </p:pic>
            <p:pic>
              <p:nvPicPr>
                <p:cNvPr id="44" name="图片 6" descr="科委logo.JPG">
                  <a:extLst>
                    <a:ext uri="{FF2B5EF4-FFF2-40B4-BE49-F238E27FC236}">
                      <a16:creationId xmlns:a16="http://schemas.microsoft.com/office/drawing/2014/main" id="{6816C4AD-31D2-56C4-99B3-22CAA339A1E1}"/>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4451439" y="2723938"/>
                  <a:ext cx="704715" cy="241528"/>
                </a:xfrm>
                <a:prstGeom prst="rect">
                  <a:avLst/>
                </a:prstGeom>
                <a:ln>
                  <a:noFill/>
                </a:ln>
                <a:extLst>
                  <a:ext uri="{53640926-AAD7-44D8-BBD7-CCE9431645EC}">
                    <a14:shadowObscured xmlns:a14="http://schemas.microsoft.com/office/drawing/2010/main"/>
                  </a:ext>
                </a:extLst>
              </p:spPr>
            </p:pic>
            <p:sp>
              <p:nvSpPr>
                <p:cNvPr id="45" name="TextBox 44">
                  <a:extLst>
                    <a:ext uri="{FF2B5EF4-FFF2-40B4-BE49-F238E27FC236}">
                      <a16:creationId xmlns:a16="http://schemas.microsoft.com/office/drawing/2014/main" id="{4A541B2F-DAEF-7F9A-9AA0-817F377C87E6}"/>
                    </a:ext>
                  </a:extLst>
                </p:cNvPr>
                <p:cNvSpPr txBox="1"/>
                <p:nvPr/>
              </p:nvSpPr>
              <p:spPr>
                <a:xfrm>
                  <a:off x="4914538" y="2864532"/>
                  <a:ext cx="945985" cy="198643"/>
                </a:xfrm>
                <a:prstGeom prst="rect">
                  <a:avLst/>
                </a:prstGeom>
                <a:noFill/>
              </p:spPr>
              <p:txBody>
                <a:bodyPr wrap="square" rtlCol="0">
                  <a:spAutoFit/>
                </a:bodyPr>
                <a:lstStyle/>
                <a:p>
                  <a:pPr algn="ctr" defTabSz="1219170">
                    <a:defRPr/>
                  </a:pPr>
                  <a:r>
                    <a:rPr lang="en-US" sz="1050" b="1" kern="0" dirty="0">
                      <a:solidFill>
                        <a:srgbClr val="E91534"/>
                      </a:solidFill>
                      <a:latin typeface="Univers" panose="020B0503020202020204" pitchFamily="34" charset="0"/>
                      <a:cs typeface="Arial" panose="020B0604020202020204" pitchFamily="34" charset="0"/>
                      <a:sym typeface="Arial"/>
                    </a:rPr>
                    <a:t>Zhejiang</a:t>
                  </a:r>
                  <a:endParaRPr lang="en-GB" sz="1050" b="1" kern="0" dirty="0">
                    <a:solidFill>
                      <a:srgbClr val="E91534"/>
                    </a:solidFill>
                    <a:latin typeface="Univers" panose="020B0503020202020204" pitchFamily="34" charset="0"/>
                    <a:cs typeface="Arial" panose="020B0604020202020204" pitchFamily="34" charset="0"/>
                    <a:sym typeface="Arial"/>
                  </a:endParaRPr>
                </a:p>
              </p:txBody>
            </p:sp>
            <p:sp>
              <p:nvSpPr>
                <p:cNvPr id="46" name="Oval 45">
                  <a:extLst>
                    <a:ext uri="{FF2B5EF4-FFF2-40B4-BE49-F238E27FC236}">
                      <a16:creationId xmlns:a16="http://schemas.microsoft.com/office/drawing/2014/main" id="{63D44597-9977-FEC5-F527-447BB5324F53}"/>
                    </a:ext>
                  </a:extLst>
                </p:cNvPr>
                <p:cNvSpPr/>
                <p:nvPr/>
              </p:nvSpPr>
              <p:spPr>
                <a:xfrm rot="7989831">
                  <a:off x="5681916" y="2969469"/>
                  <a:ext cx="108000" cy="116139"/>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47" name="Rectangle 46">
                  <a:extLst>
                    <a:ext uri="{FF2B5EF4-FFF2-40B4-BE49-F238E27FC236}">
                      <a16:creationId xmlns:a16="http://schemas.microsoft.com/office/drawing/2014/main" id="{59832210-16CD-B173-2140-CA68BAD24D3F}"/>
                    </a:ext>
                  </a:extLst>
                </p:cNvPr>
                <p:cNvSpPr/>
                <p:nvPr/>
              </p:nvSpPr>
              <p:spPr>
                <a:xfrm>
                  <a:off x="5825795" y="2997015"/>
                  <a:ext cx="958188" cy="233478"/>
                </a:xfrm>
                <a:prstGeom prst="rect">
                  <a:avLst/>
                </a:prstGeom>
                <a:solidFill>
                  <a:srgbClr val="363636"/>
                </a:solidFill>
                <a:ln w="25400" cap="flat" cmpd="sng" algn="ctr">
                  <a:solidFill>
                    <a:srgbClr val="363636">
                      <a:shade val="50000"/>
                    </a:srgbClr>
                  </a:solidFill>
                  <a:prstDash val="solid"/>
                </a:ln>
                <a:effectLst/>
              </p:spPr>
              <p:txBody>
                <a:bodyPr rtlCol="0" anchor="ctr"/>
                <a:lstStyle/>
                <a:p>
                  <a:pPr algn="ctr" defTabSz="1219170">
                    <a:buClr>
                      <a:srgbClr val="000000"/>
                    </a:buClr>
                    <a:defRPr/>
                  </a:pPr>
                  <a:endParaRPr lang="en-SG" sz="1200" kern="0">
                    <a:solidFill>
                      <a:srgbClr val="2F2F2F"/>
                    </a:solidFill>
                    <a:latin typeface="Univers" panose="020B0503020202020204" pitchFamily="34" charset="0"/>
                    <a:sym typeface="Arial"/>
                  </a:endParaRPr>
                </a:p>
              </p:txBody>
            </p:sp>
            <p:pic>
              <p:nvPicPr>
                <p:cNvPr id="48" name="Picture 47">
                  <a:extLst>
                    <a:ext uri="{FF2B5EF4-FFF2-40B4-BE49-F238E27FC236}">
                      <a16:creationId xmlns:a16="http://schemas.microsoft.com/office/drawing/2014/main" id="{0157FD80-56FF-E39B-3B42-40CFE8B626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40769" y="2997015"/>
                  <a:ext cx="958188" cy="232954"/>
                </a:xfrm>
                <a:prstGeom prst="rect">
                  <a:avLst/>
                </a:prstGeom>
              </p:spPr>
            </p:pic>
          </p:grpSp>
          <p:sp>
            <p:nvSpPr>
              <p:cNvPr id="24" name="TextBox 23">
                <a:extLst>
                  <a:ext uri="{FF2B5EF4-FFF2-40B4-BE49-F238E27FC236}">
                    <a16:creationId xmlns:a16="http://schemas.microsoft.com/office/drawing/2014/main" id="{093093DA-280C-69B0-0509-EF662AE36C6D}"/>
                  </a:ext>
                </a:extLst>
              </p:cNvPr>
              <p:cNvSpPr txBox="1"/>
              <p:nvPr/>
            </p:nvSpPr>
            <p:spPr>
              <a:xfrm>
                <a:off x="1557452" y="3131460"/>
                <a:ext cx="347463" cy="194905"/>
              </a:xfrm>
              <a:prstGeom prst="rect">
                <a:avLst/>
              </a:prstGeom>
              <a:noFill/>
            </p:spPr>
            <p:txBody>
              <a:bodyPr wrap="square" rtlCol="0">
                <a:spAutoFit/>
              </a:bodyPr>
              <a:lstStyle/>
              <a:p>
                <a:pPr algn="ctr">
                  <a:defRPr/>
                </a:pPr>
                <a:r>
                  <a:rPr lang="en-US" sz="1050" b="1" dirty="0">
                    <a:solidFill>
                      <a:srgbClr val="EE3342"/>
                    </a:solidFill>
                    <a:latin typeface="Univers" panose="020B0503020202020204" pitchFamily="34" charset="0"/>
                    <a:cs typeface="Arial" panose="020B0604020202020204" pitchFamily="34" charset="0"/>
                    <a:sym typeface="Arial"/>
                  </a:rPr>
                  <a:t>UK</a:t>
                </a:r>
                <a:endParaRPr lang="en-GB" sz="1100" b="1" dirty="0">
                  <a:solidFill>
                    <a:srgbClr val="EE3342"/>
                  </a:solidFill>
                  <a:latin typeface="Univers" panose="020B0503020202020204" pitchFamily="34" charset="0"/>
                  <a:cs typeface="Arial" panose="020B0604020202020204" pitchFamily="34" charset="0"/>
                  <a:sym typeface="Arial"/>
                </a:endParaRPr>
              </a:p>
            </p:txBody>
          </p:sp>
          <p:sp>
            <p:nvSpPr>
              <p:cNvPr id="25" name="Oval 24">
                <a:extLst>
                  <a:ext uri="{FF2B5EF4-FFF2-40B4-BE49-F238E27FC236}">
                    <a16:creationId xmlns:a16="http://schemas.microsoft.com/office/drawing/2014/main" id="{A6B8F791-BB74-26D5-7E10-1D581F6F1FA4}"/>
                  </a:ext>
                </a:extLst>
              </p:cNvPr>
              <p:cNvSpPr/>
              <p:nvPr/>
            </p:nvSpPr>
            <p:spPr>
              <a:xfrm rot="7989831">
                <a:off x="1902105" y="3193091"/>
                <a:ext cx="108000" cy="108000"/>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pic>
            <p:nvPicPr>
              <p:cNvPr id="26" name="Picture 25">
                <a:extLst>
                  <a:ext uri="{FF2B5EF4-FFF2-40B4-BE49-F238E27FC236}">
                    <a16:creationId xmlns:a16="http://schemas.microsoft.com/office/drawing/2014/main" id="{813C3127-4B9C-5961-56E4-AA6F547D9A1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3433" y="3084455"/>
                <a:ext cx="466203" cy="401319"/>
              </a:xfrm>
              <a:prstGeom prst="rect">
                <a:avLst/>
              </a:prstGeom>
            </p:spPr>
          </p:pic>
          <p:pic>
            <p:nvPicPr>
              <p:cNvPr id="27" name="Picture 26">
                <a:extLst>
                  <a:ext uri="{FF2B5EF4-FFF2-40B4-BE49-F238E27FC236}">
                    <a16:creationId xmlns:a16="http://schemas.microsoft.com/office/drawing/2014/main" id="{02CD31BF-CBC9-8EBE-9651-F3EE67CE969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00314" y="3891571"/>
                <a:ext cx="459616" cy="215445"/>
              </a:xfrm>
              <a:prstGeom prst="rect">
                <a:avLst/>
              </a:prstGeom>
            </p:spPr>
          </p:pic>
          <p:sp>
            <p:nvSpPr>
              <p:cNvPr id="28" name="Oval 27">
                <a:extLst>
                  <a:ext uri="{FF2B5EF4-FFF2-40B4-BE49-F238E27FC236}">
                    <a16:creationId xmlns:a16="http://schemas.microsoft.com/office/drawing/2014/main" id="{248D18A1-9302-E834-34FD-AA258E1E1764}"/>
                  </a:ext>
                </a:extLst>
              </p:cNvPr>
              <p:cNvSpPr/>
              <p:nvPr/>
            </p:nvSpPr>
            <p:spPr>
              <a:xfrm rot="7989831">
                <a:off x="3931406" y="3491091"/>
                <a:ext cx="105967" cy="104400"/>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29" name="TextBox 28">
                <a:extLst>
                  <a:ext uri="{FF2B5EF4-FFF2-40B4-BE49-F238E27FC236}">
                    <a16:creationId xmlns:a16="http://schemas.microsoft.com/office/drawing/2014/main" id="{7E21FA9F-8B38-ECAA-63C7-742940CCBA8B}"/>
                  </a:ext>
                </a:extLst>
              </p:cNvPr>
              <p:cNvSpPr txBox="1"/>
              <p:nvPr/>
            </p:nvSpPr>
            <p:spPr>
              <a:xfrm>
                <a:off x="3489097" y="3335298"/>
                <a:ext cx="850369" cy="194905"/>
              </a:xfrm>
              <a:prstGeom prst="rect">
                <a:avLst/>
              </a:prstGeom>
              <a:noFill/>
            </p:spPr>
            <p:txBody>
              <a:bodyPr wrap="square" rtlCol="0">
                <a:spAutoFit/>
              </a:bodyPr>
              <a:lstStyle/>
              <a:p>
                <a:pPr algn="ctr">
                  <a:defRPr/>
                </a:pPr>
                <a:r>
                  <a:rPr lang="en-US" sz="1050" b="1" dirty="0">
                    <a:solidFill>
                      <a:srgbClr val="E91534"/>
                    </a:solidFill>
                    <a:latin typeface="Univers" panose="020B0503020202020204" pitchFamily="34" charset="0"/>
                    <a:cs typeface="Arial" panose="020B0604020202020204" pitchFamily="34" charset="0"/>
                    <a:sym typeface="Arial"/>
                  </a:rPr>
                  <a:t>Jiangsu</a:t>
                </a:r>
                <a:endParaRPr lang="en-GB" sz="1050" b="1" dirty="0">
                  <a:solidFill>
                    <a:srgbClr val="E91534"/>
                  </a:solidFill>
                  <a:latin typeface="Univers" panose="020B0503020202020204" pitchFamily="34" charset="0"/>
                  <a:cs typeface="Arial" panose="020B0604020202020204" pitchFamily="34" charset="0"/>
                  <a:sym typeface="Arial"/>
                </a:endParaRPr>
              </a:p>
            </p:txBody>
          </p:sp>
        </p:grpSp>
        <p:sp>
          <p:nvSpPr>
            <p:cNvPr id="12" name="Oval 11">
              <a:extLst>
                <a:ext uri="{FF2B5EF4-FFF2-40B4-BE49-F238E27FC236}">
                  <a16:creationId xmlns:a16="http://schemas.microsoft.com/office/drawing/2014/main" id="{81FFCBFA-4AB6-2FC1-79DC-18DD3480677C}"/>
                </a:ext>
              </a:extLst>
            </p:cNvPr>
            <p:cNvSpPr/>
            <p:nvPr/>
          </p:nvSpPr>
          <p:spPr>
            <a:xfrm rot="7989831">
              <a:off x="7275345" y="3637488"/>
              <a:ext cx="141597" cy="141863"/>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13" name="TextBox 12">
              <a:extLst>
                <a:ext uri="{FF2B5EF4-FFF2-40B4-BE49-F238E27FC236}">
                  <a16:creationId xmlns:a16="http://schemas.microsoft.com/office/drawing/2014/main" id="{5101F4FA-6A7A-1494-8C37-06AB6114F1A2}"/>
                </a:ext>
              </a:extLst>
            </p:cNvPr>
            <p:cNvSpPr txBox="1"/>
            <p:nvPr/>
          </p:nvSpPr>
          <p:spPr>
            <a:xfrm>
              <a:off x="7244280" y="3553509"/>
              <a:ext cx="1155512" cy="260438"/>
            </a:xfrm>
            <a:prstGeom prst="rect">
              <a:avLst/>
            </a:prstGeom>
            <a:noFill/>
          </p:spPr>
          <p:txBody>
            <a:bodyPr wrap="square" rtlCol="0">
              <a:spAutoFit/>
            </a:bodyPr>
            <a:lstStyle/>
            <a:p>
              <a:pPr algn="ctr">
                <a:defRPr/>
              </a:pPr>
              <a:r>
                <a:rPr lang="en-US" sz="1050" b="1" dirty="0">
                  <a:solidFill>
                    <a:srgbClr val="E91534"/>
                  </a:solidFill>
                  <a:latin typeface="Univers" panose="020B0503020202020204" pitchFamily="34" charset="0"/>
                  <a:cs typeface="Arial" panose="020B0604020202020204" pitchFamily="34" charset="0"/>
                  <a:sym typeface="Arial"/>
                </a:rPr>
                <a:t>South Korea</a:t>
              </a:r>
              <a:endParaRPr lang="en-GB" sz="1050" b="1" dirty="0">
                <a:solidFill>
                  <a:srgbClr val="E91534"/>
                </a:solidFill>
                <a:latin typeface="Univers" panose="020B0503020202020204" pitchFamily="34" charset="0"/>
                <a:cs typeface="Arial" panose="020B0604020202020204" pitchFamily="34" charset="0"/>
                <a:sym typeface="Arial"/>
              </a:endParaRPr>
            </a:p>
          </p:txBody>
        </p:sp>
        <p:sp>
          <p:nvSpPr>
            <p:cNvPr id="14" name="Oval 13">
              <a:extLst>
                <a:ext uri="{FF2B5EF4-FFF2-40B4-BE49-F238E27FC236}">
                  <a16:creationId xmlns:a16="http://schemas.microsoft.com/office/drawing/2014/main" id="{AE916180-42FA-6B3E-4CF1-71E18754513C}"/>
                </a:ext>
              </a:extLst>
            </p:cNvPr>
            <p:cNvSpPr/>
            <p:nvPr/>
          </p:nvSpPr>
          <p:spPr>
            <a:xfrm rot="7989831">
              <a:off x="5103091" y="3503356"/>
              <a:ext cx="141597" cy="141863"/>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15" name="TextBox 14">
              <a:extLst>
                <a:ext uri="{FF2B5EF4-FFF2-40B4-BE49-F238E27FC236}">
                  <a16:creationId xmlns:a16="http://schemas.microsoft.com/office/drawing/2014/main" id="{2459AD72-A20C-F71F-A5D8-0257F6B3AFFA}"/>
                </a:ext>
              </a:extLst>
            </p:cNvPr>
            <p:cNvSpPr txBox="1"/>
            <p:nvPr/>
          </p:nvSpPr>
          <p:spPr>
            <a:xfrm>
              <a:off x="4654539" y="3584287"/>
              <a:ext cx="1155512" cy="260438"/>
            </a:xfrm>
            <a:prstGeom prst="rect">
              <a:avLst/>
            </a:prstGeom>
            <a:noFill/>
          </p:spPr>
          <p:txBody>
            <a:bodyPr wrap="square" rtlCol="0">
              <a:spAutoFit/>
            </a:bodyPr>
            <a:lstStyle/>
            <a:p>
              <a:pPr algn="ctr" defTabSz="1219170">
                <a:defRPr/>
              </a:pPr>
              <a:r>
                <a:rPr lang="en-US" sz="1050" b="1" kern="0" dirty="0">
                  <a:solidFill>
                    <a:srgbClr val="E91534"/>
                  </a:solidFill>
                  <a:latin typeface="Univers" panose="020B0503020202020204" pitchFamily="34" charset="0"/>
                  <a:cs typeface="Arial" panose="020B0604020202020204" pitchFamily="34" charset="0"/>
                  <a:sym typeface="Arial"/>
                </a:rPr>
                <a:t>Turkey</a:t>
              </a:r>
              <a:endParaRPr lang="en-GB" sz="1050" b="1" kern="0" dirty="0">
                <a:solidFill>
                  <a:srgbClr val="E91534"/>
                </a:solidFill>
                <a:latin typeface="Univers" panose="020B0503020202020204" pitchFamily="34" charset="0"/>
                <a:cs typeface="Arial" panose="020B0604020202020204" pitchFamily="34" charset="0"/>
                <a:sym typeface="Arial"/>
              </a:endParaRPr>
            </a:p>
          </p:txBody>
        </p:sp>
        <p:pic>
          <p:nvPicPr>
            <p:cNvPr id="16" name="Picture 15">
              <a:extLst>
                <a:ext uri="{FF2B5EF4-FFF2-40B4-BE49-F238E27FC236}">
                  <a16:creationId xmlns:a16="http://schemas.microsoft.com/office/drawing/2014/main" id="{44EB1F7A-08C5-9A1E-7967-B0F03BCF019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302129" y="3335146"/>
              <a:ext cx="301098" cy="333843"/>
            </a:xfrm>
            <a:prstGeom prst="rect">
              <a:avLst/>
            </a:prstGeom>
          </p:spPr>
        </p:pic>
        <p:pic>
          <p:nvPicPr>
            <p:cNvPr id="17" name="Picture 16">
              <a:extLst>
                <a:ext uri="{FF2B5EF4-FFF2-40B4-BE49-F238E27FC236}">
                  <a16:creationId xmlns:a16="http://schemas.microsoft.com/office/drawing/2014/main" id="{EB4B6D32-F132-8DF8-A068-6475F207E85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472910" y="3343569"/>
              <a:ext cx="1264973" cy="255805"/>
            </a:xfrm>
            <a:prstGeom prst="rect">
              <a:avLst/>
            </a:prstGeom>
          </p:spPr>
        </p:pic>
        <p:pic>
          <p:nvPicPr>
            <p:cNvPr id="18" name="Picture 17">
              <a:extLst>
                <a:ext uri="{FF2B5EF4-FFF2-40B4-BE49-F238E27FC236}">
                  <a16:creationId xmlns:a16="http://schemas.microsoft.com/office/drawing/2014/main" id="{2496C9D9-E09C-7AD4-43C1-6158AF41536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84400" y="3337965"/>
              <a:ext cx="1111997" cy="263716"/>
            </a:xfrm>
            <a:prstGeom prst="rect">
              <a:avLst/>
            </a:prstGeom>
          </p:spPr>
        </p:pic>
        <p:sp>
          <p:nvSpPr>
            <p:cNvPr id="19" name="Oval 18">
              <a:extLst>
                <a:ext uri="{FF2B5EF4-FFF2-40B4-BE49-F238E27FC236}">
                  <a16:creationId xmlns:a16="http://schemas.microsoft.com/office/drawing/2014/main" id="{30C14F3B-C903-D4CD-1010-2E15FB5C8DD8}"/>
                </a:ext>
              </a:extLst>
            </p:cNvPr>
            <p:cNvSpPr/>
            <p:nvPr/>
          </p:nvSpPr>
          <p:spPr>
            <a:xfrm rot="7989831">
              <a:off x="6211479" y="4222317"/>
              <a:ext cx="141597" cy="141863"/>
            </a:xfrm>
            <a:prstGeom prst="ellipse">
              <a:avLst/>
            </a:prstGeom>
            <a:solidFill>
              <a:srgbClr val="EE3342"/>
            </a:solidFill>
            <a:ln w="25400" cap="flat" cmpd="sng" algn="ctr">
              <a:noFill/>
              <a:prstDash val="solid"/>
            </a:ln>
            <a:effectLst/>
          </p:spPr>
          <p:txBody>
            <a:bodyPr rtlCol="0" anchor="ctr"/>
            <a:lstStyle/>
            <a:p>
              <a:pPr algn="ctr" defTabSz="1219170">
                <a:defRPr/>
              </a:pPr>
              <a:endParaRPr lang="en-GB" sz="2000" kern="0" dirty="0">
                <a:solidFill>
                  <a:srgbClr val="FF5000"/>
                </a:solidFill>
                <a:latin typeface="Univers" panose="020B0503020202020204" pitchFamily="34" charset="0"/>
                <a:sym typeface="Arial"/>
              </a:endParaRPr>
            </a:p>
          </p:txBody>
        </p:sp>
        <p:sp>
          <p:nvSpPr>
            <p:cNvPr id="20" name="TextBox 19">
              <a:extLst>
                <a:ext uri="{FF2B5EF4-FFF2-40B4-BE49-F238E27FC236}">
                  <a16:creationId xmlns:a16="http://schemas.microsoft.com/office/drawing/2014/main" id="{4981D769-3240-C6A9-DB8A-352CD397E6A5}"/>
                </a:ext>
              </a:extLst>
            </p:cNvPr>
            <p:cNvSpPr txBox="1"/>
            <p:nvPr/>
          </p:nvSpPr>
          <p:spPr>
            <a:xfrm>
              <a:off x="5706424" y="4361951"/>
              <a:ext cx="1155512" cy="260438"/>
            </a:xfrm>
            <a:prstGeom prst="rect">
              <a:avLst/>
            </a:prstGeom>
            <a:noFill/>
          </p:spPr>
          <p:txBody>
            <a:bodyPr wrap="square" rtlCol="0">
              <a:spAutoFit/>
            </a:bodyPr>
            <a:lstStyle/>
            <a:p>
              <a:pPr algn="ctr" defTabSz="1219170">
                <a:defRPr/>
              </a:pPr>
              <a:r>
                <a:rPr lang="en-US" sz="1050" b="1" kern="0" dirty="0">
                  <a:solidFill>
                    <a:srgbClr val="E91534"/>
                  </a:solidFill>
                  <a:latin typeface="Univers" panose="020B0503020202020204" pitchFamily="34" charset="0"/>
                  <a:cs typeface="Arial" panose="020B0604020202020204" pitchFamily="34" charset="0"/>
                  <a:sym typeface="Arial"/>
                </a:rPr>
                <a:t>India</a:t>
              </a:r>
              <a:endParaRPr lang="en-GB" sz="1050" b="1" kern="0" dirty="0">
                <a:solidFill>
                  <a:srgbClr val="E91534"/>
                </a:solidFill>
                <a:latin typeface="Univers" panose="020B0503020202020204" pitchFamily="34" charset="0"/>
                <a:cs typeface="Arial" panose="020B0604020202020204" pitchFamily="34" charset="0"/>
                <a:sym typeface="Arial"/>
              </a:endParaRPr>
            </a:p>
          </p:txBody>
        </p:sp>
        <p:pic>
          <p:nvPicPr>
            <p:cNvPr id="21" name="Picture 20">
              <a:extLst>
                <a:ext uri="{FF2B5EF4-FFF2-40B4-BE49-F238E27FC236}">
                  <a16:creationId xmlns:a16="http://schemas.microsoft.com/office/drawing/2014/main" id="{BCF37910-80CD-C2F3-E421-D505E9282B51}"/>
                </a:ext>
              </a:extLst>
            </p:cNvPr>
            <p:cNvPicPr/>
            <p:nvPr/>
          </p:nvPicPr>
          <p:blipFill>
            <a:blip r:embed="rId17" cstate="email">
              <a:extLst>
                <a:ext uri="{28A0092B-C50C-407E-A947-70E740481C1C}">
                  <a14:useLocalDpi xmlns:a14="http://schemas.microsoft.com/office/drawing/2010/main"/>
                </a:ext>
              </a:extLst>
            </a:blip>
            <a:srcRect/>
            <a:stretch>
              <a:fillRect/>
            </a:stretch>
          </p:blipFill>
          <p:spPr bwMode="auto">
            <a:xfrm>
              <a:off x="5640972" y="4606191"/>
              <a:ext cx="675995" cy="361277"/>
            </a:xfrm>
            <a:prstGeom prst="rect">
              <a:avLst/>
            </a:prstGeom>
          </p:spPr>
        </p:pic>
        <p:pic>
          <p:nvPicPr>
            <p:cNvPr id="22" name="Picture 21">
              <a:extLst>
                <a:ext uri="{FF2B5EF4-FFF2-40B4-BE49-F238E27FC236}">
                  <a16:creationId xmlns:a16="http://schemas.microsoft.com/office/drawing/2014/main" id="{F68AD9E2-7263-91D9-4503-013A41DB3189}"/>
                </a:ext>
              </a:extLst>
            </p:cNvPr>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360808" y="4378362"/>
              <a:ext cx="772584" cy="652328"/>
            </a:xfrm>
            <a:prstGeom prst="rect">
              <a:avLst/>
            </a:prstGeom>
            <a:noFill/>
            <a:ln>
              <a:noFill/>
            </a:ln>
          </p:spPr>
        </p:pic>
      </p:grpSp>
      <p:pic>
        <p:nvPicPr>
          <p:cNvPr id="49" name="Picture 48">
            <a:extLst>
              <a:ext uri="{FF2B5EF4-FFF2-40B4-BE49-F238E27FC236}">
                <a16:creationId xmlns:a16="http://schemas.microsoft.com/office/drawing/2014/main" id="{D0C79B61-F3F0-3D06-4E44-0D24139E053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22892" y="4499678"/>
            <a:ext cx="10942215" cy="2221729"/>
          </a:xfrm>
          <a:prstGeom prst="rect">
            <a:avLst/>
          </a:prstGeom>
        </p:spPr>
      </p:pic>
    </p:spTree>
    <p:extLst>
      <p:ext uri="{BB962C8B-B14F-4D97-AF65-F5344CB8AC3E}">
        <p14:creationId xmlns:p14="http://schemas.microsoft.com/office/powerpoint/2010/main" val="422504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7C9BF-350E-3E64-4B2B-8570A28BE68B}"/>
              </a:ext>
            </a:extLst>
          </p:cNvPr>
          <p:cNvSpPr>
            <a:spLocks noGrp="1"/>
          </p:cNvSpPr>
          <p:nvPr>
            <p:ph type="sldNum" sz="quarter" idx="4"/>
          </p:nvPr>
        </p:nvSpPr>
        <p:spPr/>
        <p:txBody>
          <a:bodyPr/>
          <a:lstStyle/>
          <a:p>
            <a:fld id="{DAE6BD08-8634-4431-9369-9DC07895A70E}" type="slidenum">
              <a:rPr lang="en-SG" smtClean="0"/>
              <a:pPr/>
              <a:t>7</a:t>
            </a:fld>
            <a:endParaRPr lang="en-SG"/>
          </a:p>
        </p:txBody>
      </p:sp>
      <p:sp>
        <p:nvSpPr>
          <p:cNvPr id="5" name="Title 1">
            <a:extLst>
              <a:ext uri="{FF2B5EF4-FFF2-40B4-BE49-F238E27FC236}">
                <a16:creationId xmlns:a16="http://schemas.microsoft.com/office/drawing/2014/main" id="{282A0E26-F63A-E23B-59AF-118F0D805F2D}"/>
              </a:ext>
            </a:extLst>
          </p:cNvPr>
          <p:cNvSpPr txBox="1">
            <a:spLocks/>
          </p:cNvSpPr>
          <p:nvPr/>
        </p:nvSpPr>
        <p:spPr>
          <a:xfrm>
            <a:off x="449592" y="358426"/>
            <a:ext cx="112320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Our CIP Network Has Grown Through Bilateral Partnerships and Membership in EUREKA</a:t>
            </a:r>
            <a:endParaRPr lang="en-SG" sz="3000" dirty="0"/>
          </a:p>
        </p:txBody>
      </p:sp>
      <p:sp>
        <p:nvSpPr>
          <p:cNvPr id="6" name="Rectangle 5">
            <a:extLst>
              <a:ext uri="{FF2B5EF4-FFF2-40B4-BE49-F238E27FC236}">
                <a16:creationId xmlns:a16="http://schemas.microsoft.com/office/drawing/2014/main" id="{C17A9434-D0E5-C884-803B-31EC430347E6}"/>
              </a:ext>
            </a:extLst>
          </p:cNvPr>
          <p:cNvSpPr/>
          <p:nvPr/>
        </p:nvSpPr>
        <p:spPr>
          <a:xfrm>
            <a:off x="8036605" y="2120492"/>
            <a:ext cx="3682635" cy="231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B0503020202020204" pitchFamily="34" charset="0"/>
            </a:endParaRPr>
          </a:p>
        </p:txBody>
      </p:sp>
      <p:sp>
        <p:nvSpPr>
          <p:cNvPr id="7" name="Rectangle 6">
            <a:extLst>
              <a:ext uri="{FF2B5EF4-FFF2-40B4-BE49-F238E27FC236}">
                <a16:creationId xmlns:a16="http://schemas.microsoft.com/office/drawing/2014/main" id="{5C3AACE7-DDC2-7287-2822-89057653F405}"/>
              </a:ext>
            </a:extLst>
          </p:cNvPr>
          <p:cNvSpPr/>
          <p:nvPr/>
        </p:nvSpPr>
        <p:spPr>
          <a:xfrm>
            <a:off x="3893626" y="2120492"/>
            <a:ext cx="1969372" cy="231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B0503020202020204" pitchFamily="34" charset="0"/>
            </a:endParaRPr>
          </a:p>
        </p:txBody>
      </p:sp>
      <p:sp>
        <p:nvSpPr>
          <p:cNvPr id="8" name="Rectangle 7">
            <a:extLst>
              <a:ext uri="{FF2B5EF4-FFF2-40B4-BE49-F238E27FC236}">
                <a16:creationId xmlns:a16="http://schemas.microsoft.com/office/drawing/2014/main" id="{340F7F7B-ABEE-C71E-CC27-203DD333C85A}"/>
              </a:ext>
            </a:extLst>
          </p:cNvPr>
          <p:cNvSpPr/>
          <p:nvPr/>
        </p:nvSpPr>
        <p:spPr>
          <a:xfrm>
            <a:off x="5951985" y="2117905"/>
            <a:ext cx="2004838" cy="231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B0503020202020204" pitchFamily="34" charset="0"/>
            </a:endParaRPr>
          </a:p>
        </p:txBody>
      </p:sp>
      <p:sp>
        <p:nvSpPr>
          <p:cNvPr id="9" name="Rectangle 8">
            <a:extLst>
              <a:ext uri="{FF2B5EF4-FFF2-40B4-BE49-F238E27FC236}">
                <a16:creationId xmlns:a16="http://schemas.microsoft.com/office/drawing/2014/main" id="{B0FE64AB-8716-D900-7CA5-28B5D20E67A6}"/>
              </a:ext>
            </a:extLst>
          </p:cNvPr>
          <p:cNvSpPr/>
          <p:nvPr/>
        </p:nvSpPr>
        <p:spPr>
          <a:xfrm>
            <a:off x="2063552" y="2120492"/>
            <a:ext cx="1768958" cy="231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B0503020202020204" pitchFamily="34" charset="0"/>
            </a:endParaRPr>
          </a:p>
        </p:txBody>
      </p:sp>
      <p:sp>
        <p:nvSpPr>
          <p:cNvPr id="10" name="Rectangle 9">
            <a:extLst>
              <a:ext uri="{FF2B5EF4-FFF2-40B4-BE49-F238E27FC236}">
                <a16:creationId xmlns:a16="http://schemas.microsoft.com/office/drawing/2014/main" id="{C981BFF6-7B8E-EA78-8014-EEA6CFC4E63D}"/>
              </a:ext>
            </a:extLst>
          </p:cNvPr>
          <p:cNvSpPr/>
          <p:nvPr/>
        </p:nvSpPr>
        <p:spPr>
          <a:xfrm>
            <a:off x="428387" y="2120492"/>
            <a:ext cx="1588706" cy="231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B0503020202020204" pitchFamily="34" charset="0"/>
            </a:endParaRPr>
          </a:p>
        </p:txBody>
      </p:sp>
      <p:sp>
        <p:nvSpPr>
          <p:cNvPr id="11" name="Rectangle 10">
            <a:extLst>
              <a:ext uri="{FF2B5EF4-FFF2-40B4-BE49-F238E27FC236}">
                <a16:creationId xmlns:a16="http://schemas.microsoft.com/office/drawing/2014/main" id="{5354B6DC-3750-1EC9-EF9E-18FCEA8BA0FC}"/>
              </a:ext>
            </a:extLst>
          </p:cNvPr>
          <p:cNvSpPr/>
          <p:nvPr/>
        </p:nvSpPr>
        <p:spPr>
          <a:xfrm>
            <a:off x="598095" y="2120491"/>
            <a:ext cx="1249291" cy="3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i="0" u="none" strike="noStrike" kern="1200" cap="none" spc="0" normalizeH="0" baseline="0" noProof="0" dirty="0">
                <a:ln>
                  <a:noFill/>
                </a:ln>
                <a:solidFill>
                  <a:sysClr val="windowText" lastClr="000000"/>
                </a:solidFill>
                <a:effectLst/>
                <a:uLnTx/>
                <a:uFillTx/>
                <a:latin typeface="Univers" panose="020B0503020202020204" pitchFamily="34" charset="0"/>
                <a:cs typeface="Calibri" panose="020F0502020204030204" pitchFamily="34" charset="0"/>
              </a:rPr>
              <a:t>1997 </a:t>
            </a:r>
          </a:p>
        </p:txBody>
      </p:sp>
      <p:pic>
        <p:nvPicPr>
          <p:cNvPr id="12" name="Picture 7" descr="cid:214c3dc6-f05a-43f3-9ebf-c3f5c1338094@resoe.gov.sg">
            <a:extLst>
              <a:ext uri="{FF2B5EF4-FFF2-40B4-BE49-F238E27FC236}">
                <a16:creationId xmlns:a16="http://schemas.microsoft.com/office/drawing/2014/main" id="{C0691641-7166-70F9-8A3E-A7A5A2C25A73}"/>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926346" y="2983220"/>
            <a:ext cx="592789" cy="411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5296184-D201-D799-7BDF-226C04B436EF}"/>
              </a:ext>
            </a:extLst>
          </p:cNvPr>
          <p:cNvSpPr/>
          <p:nvPr/>
        </p:nvSpPr>
        <p:spPr>
          <a:xfrm>
            <a:off x="696445" y="4500333"/>
            <a:ext cx="1052591" cy="600164"/>
          </a:xfrm>
          <a:prstGeom prst="rect">
            <a:avLst/>
          </a:prstGeom>
          <a:solidFill>
            <a:srgbClr val="FCD6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Total </a:t>
            </a:r>
            <a:r>
              <a:rPr lang="en-US" sz="1050" dirty="0">
                <a:solidFill>
                  <a:prstClr val="black"/>
                </a:solidFill>
                <a:latin typeface="Univers" panose="020B0503020202020204" pitchFamily="34" charset="0"/>
              </a:rPr>
              <a:t>Countries</a:t>
            </a: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Univers" panose="020B0503020202020204" pitchFamily="34" charset="0"/>
              </a:rPr>
              <a:t>1</a:t>
            </a:r>
          </a:p>
        </p:txBody>
      </p:sp>
      <p:pic>
        <p:nvPicPr>
          <p:cNvPr id="14" name="Picture 3" descr="cid:6b2d2bc6-c3e5-4b72-ade3-9c14c4aa3d61@resoe.gov.sg">
            <a:extLst>
              <a:ext uri="{FF2B5EF4-FFF2-40B4-BE49-F238E27FC236}">
                <a16:creationId xmlns:a16="http://schemas.microsoft.com/office/drawing/2014/main" id="{5DD69521-7FF8-FEA4-7BC0-DBA867F8F309}"/>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2999656" y="2983220"/>
            <a:ext cx="620447" cy="411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id:ae241548-1cfc-4b05-a44d-855d75b5332a@resoe.gov.sg">
            <a:extLst>
              <a:ext uri="{FF2B5EF4-FFF2-40B4-BE49-F238E27FC236}">
                <a16:creationId xmlns:a16="http://schemas.microsoft.com/office/drawing/2014/main" id="{37F5418D-D00E-2CE8-E4B8-92CFCDFFE0C7}"/>
              </a:ext>
            </a:extLst>
          </p:cNvPr>
          <p:cNvPicPr>
            <a:picLocks noChangeAspect="1" noChangeArrowheads="1"/>
          </p:cNvPicPr>
          <p:nvPr/>
        </p:nvPicPr>
        <p:blipFill>
          <a:blip r:embed="rId6" r:link="rId7" cstate="email">
            <a:extLst>
              <a:ext uri="{28A0092B-C50C-407E-A947-70E740481C1C}">
                <a14:useLocalDpi xmlns:a14="http://schemas.microsoft.com/office/drawing/2010/main"/>
              </a:ext>
            </a:extLst>
          </a:blip>
          <a:srcRect/>
          <a:stretch>
            <a:fillRect/>
          </a:stretch>
        </p:blipFill>
        <p:spPr bwMode="auto">
          <a:xfrm>
            <a:off x="2241421" y="2983220"/>
            <a:ext cx="629928" cy="4114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98A5C92-510F-62B5-003D-9DFA93D8E108}"/>
              </a:ext>
            </a:extLst>
          </p:cNvPr>
          <p:cNvSpPr/>
          <p:nvPr/>
        </p:nvSpPr>
        <p:spPr>
          <a:xfrm>
            <a:off x="2421736" y="4500333"/>
            <a:ext cx="1052591" cy="600164"/>
          </a:xfrm>
          <a:prstGeom prst="rect">
            <a:avLst/>
          </a:prstGeom>
          <a:solidFill>
            <a:srgbClr val="FCD6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Total </a:t>
            </a:r>
            <a:r>
              <a:rPr lang="en-US" sz="1050" dirty="0">
                <a:solidFill>
                  <a:prstClr val="black"/>
                </a:solidFill>
                <a:latin typeface="Univers" panose="020B0503020202020204" pitchFamily="34" charset="0"/>
              </a:rPr>
              <a:t>Countries</a:t>
            </a: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Univers" panose="020B0503020202020204" pitchFamily="34" charset="0"/>
              </a:rPr>
              <a:t>3</a:t>
            </a:r>
          </a:p>
        </p:txBody>
      </p:sp>
      <p:sp>
        <p:nvSpPr>
          <p:cNvPr id="17" name="Rectangle 16">
            <a:extLst>
              <a:ext uri="{FF2B5EF4-FFF2-40B4-BE49-F238E27FC236}">
                <a16:creationId xmlns:a16="http://schemas.microsoft.com/office/drawing/2014/main" id="{F5943492-4772-6716-AC91-803702E2FD05}"/>
              </a:ext>
            </a:extLst>
          </p:cNvPr>
          <p:cNvSpPr/>
          <p:nvPr/>
        </p:nvSpPr>
        <p:spPr>
          <a:xfrm>
            <a:off x="4352017" y="4500333"/>
            <a:ext cx="1052591" cy="600164"/>
          </a:xfrm>
          <a:prstGeom prst="rect">
            <a:avLst/>
          </a:prstGeom>
          <a:solidFill>
            <a:srgbClr val="FCD6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Total </a:t>
            </a:r>
            <a:r>
              <a:rPr lang="en-US" sz="1050" dirty="0">
                <a:solidFill>
                  <a:prstClr val="black"/>
                </a:solidFill>
                <a:latin typeface="Univers" panose="020B0503020202020204" pitchFamily="34" charset="0"/>
              </a:rPr>
              <a:t>Countries</a:t>
            </a: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Univers" panose="020B0503020202020204" pitchFamily="34" charset="0"/>
              </a:rPr>
              <a:t>20</a:t>
            </a:r>
          </a:p>
        </p:txBody>
      </p:sp>
      <p:sp>
        <p:nvSpPr>
          <p:cNvPr id="18" name="Rectangle 17">
            <a:extLst>
              <a:ext uri="{FF2B5EF4-FFF2-40B4-BE49-F238E27FC236}">
                <a16:creationId xmlns:a16="http://schemas.microsoft.com/office/drawing/2014/main" id="{2F13479F-EA9F-7029-645B-36972E4FA757}"/>
              </a:ext>
            </a:extLst>
          </p:cNvPr>
          <p:cNvSpPr/>
          <p:nvPr/>
        </p:nvSpPr>
        <p:spPr>
          <a:xfrm>
            <a:off x="3891078" y="3745713"/>
            <a:ext cx="112562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Eureka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Univers" panose="020B0503020202020204" pitchFamily="34" charset="0"/>
              </a:rPr>
              <a:t>GlobalStars</a:t>
            </a: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a:t>
            </a:r>
          </a:p>
        </p:txBody>
      </p:sp>
      <p:grpSp>
        <p:nvGrpSpPr>
          <p:cNvPr id="19" name="Group 18">
            <a:extLst>
              <a:ext uri="{FF2B5EF4-FFF2-40B4-BE49-F238E27FC236}">
                <a16:creationId xmlns:a16="http://schemas.microsoft.com/office/drawing/2014/main" id="{0C13C72A-22CD-9B37-D4CF-E102A8DE5718}"/>
              </a:ext>
            </a:extLst>
          </p:cNvPr>
          <p:cNvGrpSpPr/>
          <p:nvPr/>
        </p:nvGrpSpPr>
        <p:grpSpPr>
          <a:xfrm>
            <a:off x="4068014" y="2956358"/>
            <a:ext cx="719321" cy="734274"/>
            <a:chOff x="-25439" y="2828150"/>
            <a:chExt cx="925837" cy="949083"/>
          </a:xfrm>
        </p:grpSpPr>
        <p:pic>
          <p:nvPicPr>
            <p:cNvPr id="20" name="Picture 42" descr="image008">
              <a:extLst>
                <a:ext uri="{FF2B5EF4-FFF2-40B4-BE49-F238E27FC236}">
                  <a16:creationId xmlns:a16="http://schemas.microsoft.com/office/drawing/2014/main" id="{A80466F1-DD7A-A63D-C19E-14061CB3BC7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439" y="2828150"/>
              <a:ext cx="922688" cy="2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cid:c0a2ba15-e53a-40ec-910e-43c9142324e0@resoe.gov.sg">
              <a:extLst>
                <a:ext uri="{FF2B5EF4-FFF2-40B4-BE49-F238E27FC236}">
                  <a16:creationId xmlns:a16="http://schemas.microsoft.com/office/drawing/2014/main" id="{071B6238-3D3E-8847-0EEF-8957AE3D570F}"/>
                </a:ext>
              </a:extLst>
            </p:cNvPr>
            <p:cNvPicPr>
              <a:picLocks noChangeAspect="1" noChangeArrowheads="1"/>
            </p:cNvPicPr>
            <p:nvPr/>
          </p:nvPicPr>
          <p:blipFill rotWithShape="1">
            <a:blip r:embed="rId9" r:link="rId10" cstate="email">
              <a:extLst>
                <a:ext uri="{28A0092B-C50C-407E-A947-70E740481C1C}">
                  <a14:useLocalDpi xmlns:a14="http://schemas.microsoft.com/office/drawing/2010/main"/>
                </a:ext>
              </a:extLst>
            </a:blip>
            <a:srcRect l="4619" t="4" r="6979" b="-904"/>
            <a:stretch>
              <a:fillRect/>
            </a:stretch>
          </p:blipFill>
          <p:spPr bwMode="auto">
            <a:xfrm>
              <a:off x="-23836" y="3161319"/>
              <a:ext cx="286634" cy="1800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cid:a19ef2ae-fe57-4926-8029-1f3c3f4db56b@resoe.gov.sg">
              <a:extLst>
                <a:ext uri="{FF2B5EF4-FFF2-40B4-BE49-F238E27FC236}">
                  <a16:creationId xmlns:a16="http://schemas.microsoft.com/office/drawing/2014/main" id="{A5E48612-22E6-1A19-6DE0-4C8C234CC7F6}"/>
                </a:ext>
              </a:extLst>
            </p:cNvPr>
            <p:cNvPicPr>
              <a:picLocks noChangeAspect="1" noChangeArrowheads="1"/>
            </p:cNvPicPr>
            <p:nvPr/>
          </p:nvPicPr>
          <p:blipFill>
            <a:blip r:embed="rId11" r:link="rId12" cstate="email">
              <a:extLst>
                <a:ext uri="{28A0092B-C50C-407E-A947-70E740481C1C}">
                  <a14:useLocalDpi xmlns:a14="http://schemas.microsoft.com/office/drawing/2010/main"/>
                </a:ext>
              </a:extLst>
            </a:blip>
            <a:srcRect/>
            <a:stretch>
              <a:fillRect/>
            </a:stretch>
          </p:blipFill>
          <p:spPr bwMode="auto">
            <a:xfrm>
              <a:off x="291815" y="3158503"/>
              <a:ext cx="286635" cy="1853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descr="cid:2a556c9c-3121-41f2-ae58-391c6c4fd8ec@resoe.gov.sg">
              <a:extLst>
                <a:ext uri="{FF2B5EF4-FFF2-40B4-BE49-F238E27FC236}">
                  <a16:creationId xmlns:a16="http://schemas.microsoft.com/office/drawing/2014/main" id="{38F1CDBB-3C3D-7BCF-8888-DE61CA3531F3}"/>
                </a:ext>
              </a:extLst>
            </p:cNvPr>
            <p:cNvPicPr>
              <a:picLocks noChangeAspect="1" noChangeArrowheads="1"/>
            </p:cNvPicPr>
            <p:nvPr/>
          </p:nvPicPr>
          <p:blipFill>
            <a:blip r:embed="rId13" r:link="rId14" cstate="email">
              <a:extLst>
                <a:ext uri="{28A0092B-C50C-407E-A947-70E740481C1C}">
                  <a14:useLocalDpi xmlns:a14="http://schemas.microsoft.com/office/drawing/2010/main"/>
                </a:ext>
              </a:extLst>
            </a:blip>
            <a:srcRect/>
            <a:stretch>
              <a:fillRect/>
            </a:stretch>
          </p:blipFill>
          <p:spPr bwMode="auto">
            <a:xfrm>
              <a:off x="-25439" y="3376447"/>
              <a:ext cx="286634" cy="1851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cid:b08ef628-82d6-4b97-a6d9-cd498aaa7db4@resoe.gov.sg">
              <a:extLst>
                <a:ext uri="{FF2B5EF4-FFF2-40B4-BE49-F238E27FC236}">
                  <a16:creationId xmlns:a16="http://schemas.microsoft.com/office/drawing/2014/main" id="{F52E56E0-C77C-91D1-5D1F-7AD6DD989936}"/>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610615" y="3381550"/>
              <a:ext cx="286635" cy="1853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9" descr="cid:91d688ad-347d-43bf-9592-20bffa723399@resoe.gov.sg">
              <a:extLst>
                <a:ext uri="{FF2B5EF4-FFF2-40B4-BE49-F238E27FC236}">
                  <a16:creationId xmlns:a16="http://schemas.microsoft.com/office/drawing/2014/main" id="{56AE512E-04B2-5A57-0B71-A3A7F3665FFF}"/>
                </a:ext>
              </a:extLst>
            </p:cNvPr>
            <p:cNvPicPr>
              <a:picLocks noChangeAspect="1" noChangeArrowheads="1"/>
            </p:cNvPicPr>
            <p:nvPr/>
          </p:nvPicPr>
          <p:blipFill>
            <a:blip r:embed="rId17" r:link="rId18" cstate="email">
              <a:extLst>
                <a:ext uri="{28A0092B-C50C-407E-A947-70E740481C1C}">
                  <a14:useLocalDpi xmlns:a14="http://schemas.microsoft.com/office/drawing/2010/main"/>
                </a:ext>
              </a:extLst>
            </a:blip>
            <a:srcRect/>
            <a:stretch>
              <a:fillRect/>
            </a:stretch>
          </p:blipFill>
          <p:spPr bwMode="auto">
            <a:xfrm>
              <a:off x="300122" y="3594391"/>
              <a:ext cx="286634" cy="1828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id:21f2cf28-3f44-4b4c-b259-8746d48fbb48@resoe.gov.sg">
              <a:extLst>
                <a:ext uri="{FF2B5EF4-FFF2-40B4-BE49-F238E27FC236}">
                  <a16:creationId xmlns:a16="http://schemas.microsoft.com/office/drawing/2014/main" id="{89915647-5C45-5233-C58C-7E21E8CFD093}"/>
                </a:ext>
              </a:extLst>
            </p:cNvPr>
            <p:cNvPicPr>
              <a:picLocks noChangeAspect="1" noChangeArrowheads="1"/>
            </p:cNvPicPr>
            <p:nvPr/>
          </p:nvPicPr>
          <p:blipFill>
            <a:blip r:embed="rId19" r:link="rId20" cstate="email">
              <a:extLst>
                <a:ext uri="{28A0092B-C50C-407E-A947-70E740481C1C}">
                  <a14:useLocalDpi xmlns:a14="http://schemas.microsoft.com/office/drawing/2010/main"/>
                </a:ext>
              </a:extLst>
            </a:blip>
            <a:srcRect/>
            <a:stretch>
              <a:fillRect/>
            </a:stretch>
          </p:blipFill>
          <p:spPr bwMode="auto">
            <a:xfrm>
              <a:off x="607466" y="3156115"/>
              <a:ext cx="292932" cy="189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3" descr="cid:239734bf-a0cd-40a5-a267-71644c2fb5b4@resoe.gov.sg">
              <a:extLst>
                <a:ext uri="{FF2B5EF4-FFF2-40B4-BE49-F238E27FC236}">
                  <a16:creationId xmlns:a16="http://schemas.microsoft.com/office/drawing/2014/main" id="{F04FB3D8-D920-141E-C509-4D54AA704801}"/>
                </a:ext>
              </a:extLst>
            </p:cNvPr>
            <p:cNvPicPr>
              <a:picLocks noChangeAspect="1" noChangeArrowheads="1"/>
            </p:cNvPicPr>
            <p:nvPr/>
          </p:nvPicPr>
          <p:blipFill>
            <a:blip r:embed="rId21" r:link="rId22" cstate="email">
              <a:extLst>
                <a:ext uri="{28A0092B-C50C-407E-A947-70E740481C1C}">
                  <a14:useLocalDpi xmlns:a14="http://schemas.microsoft.com/office/drawing/2010/main"/>
                </a:ext>
              </a:extLst>
            </a:blip>
            <a:srcRect/>
            <a:stretch>
              <a:fillRect/>
            </a:stretch>
          </p:blipFill>
          <p:spPr bwMode="auto">
            <a:xfrm>
              <a:off x="291815" y="3376447"/>
              <a:ext cx="286635" cy="18536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9" descr="cid:fe65673f-2cf5-4446-8b47-dd355d4efb9d@resoe.gov.sg">
            <a:extLst>
              <a:ext uri="{FF2B5EF4-FFF2-40B4-BE49-F238E27FC236}">
                <a16:creationId xmlns:a16="http://schemas.microsoft.com/office/drawing/2014/main" id="{CA30E3B9-918D-4CDC-61FC-8F907E24468F}"/>
              </a:ext>
            </a:extLst>
          </p:cNvPr>
          <p:cNvPicPr>
            <a:picLocks noChangeAspect="1" noChangeArrowheads="1"/>
          </p:cNvPicPr>
          <p:nvPr/>
        </p:nvPicPr>
        <p:blipFill>
          <a:blip r:embed="rId23" r:link="rId24" cstate="email">
            <a:extLst>
              <a:ext uri="{28A0092B-C50C-407E-A947-70E740481C1C}">
                <a14:useLocalDpi xmlns:a14="http://schemas.microsoft.com/office/drawing/2010/main"/>
              </a:ext>
            </a:extLst>
          </a:blip>
          <a:srcRect/>
          <a:stretch>
            <a:fillRect/>
          </a:stretch>
        </p:blipFill>
        <p:spPr bwMode="auto">
          <a:xfrm>
            <a:off x="5055121" y="2983220"/>
            <a:ext cx="619516" cy="41148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8643BC1-34EC-BF55-7133-BD0B7FC3B8D8}"/>
              </a:ext>
            </a:extLst>
          </p:cNvPr>
          <p:cNvSpPr/>
          <p:nvPr/>
        </p:nvSpPr>
        <p:spPr>
          <a:xfrm>
            <a:off x="4871864" y="3508233"/>
            <a:ext cx="97004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Shanghai, China</a:t>
            </a:r>
            <a:endParaRPr kumimoji="0" lang="en-SG" sz="1200" b="0" i="0" u="none" strike="noStrike" kern="1200" cap="none" spc="0" normalizeH="0" baseline="0" noProof="0" dirty="0">
              <a:ln>
                <a:noFill/>
              </a:ln>
              <a:solidFill>
                <a:prstClr val="black"/>
              </a:solidFill>
              <a:effectLst/>
              <a:uLnTx/>
              <a:uFillTx/>
              <a:latin typeface="Univers" panose="020B0503020202020204" pitchFamily="34" charset="0"/>
            </a:endParaRPr>
          </a:p>
        </p:txBody>
      </p:sp>
      <p:pic>
        <p:nvPicPr>
          <p:cNvPr id="30" name="Picture 42" descr="image008">
            <a:extLst>
              <a:ext uri="{FF2B5EF4-FFF2-40B4-BE49-F238E27FC236}">
                <a16:creationId xmlns:a16="http://schemas.microsoft.com/office/drawing/2014/main" id="{3A43408F-2F00-9C75-0225-8FA027DFBE15}"/>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096000" y="3051800"/>
            <a:ext cx="95804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0508D688-4461-686D-265B-D181D9C3E75B}"/>
              </a:ext>
            </a:extLst>
          </p:cNvPr>
          <p:cNvSpPr/>
          <p:nvPr/>
        </p:nvSpPr>
        <p:spPr>
          <a:xfrm>
            <a:off x="5846584" y="3479269"/>
            <a:ext cx="132033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Associate Member of </a:t>
            </a:r>
            <a:r>
              <a:rPr kumimoji="0" lang="en-US" sz="1200" i="0" u="none" strike="noStrike" kern="1200" cap="none" spc="0" normalizeH="0" baseline="0" noProof="0" dirty="0">
                <a:ln>
                  <a:noFill/>
                </a:ln>
                <a:solidFill>
                  <a:prstClr val="black"/>
                </a:solidFill>
                <a:effectLst/>
                <a:uLnTx/>
                <a:uFillTx/>
                <a:latin typeface="Univers" panose="020B0503020202020204" pitchFamily="34" charset="0"/>
              </a:rPr>
              <a:t>Eureka</a:t>
            </a: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 Network</a:t>
            </a:r>
            <a:endParaRPr kumimoji="0" lang="en-SG" sz="1200" b="0" i="0" u="none" strike="noStrike" kern="1200" cap="none" spc="0" normalizeH="0" baseline="0" noProof="0" dirty="0">
              <a:ln>
                <a:noFill/>
              </a:ln>
              <a:solidFill>
                <a:prstClr val="black"/>
              </a:solidFill>
              <a:effectLst/>
              <a:uLnTx/>
              <a:uFillTx/>
              <a:latin typeface="Univers" panose="020B0503020202020204" pitchFamily="34" charset="0"/>
            </a:endParaRPr>
          </a:p>
        </p:txBody>
      </p:sp>
      <p:pic>
        <p:nvPicPr>
          <p:cNvPr id="32" name="Picture 9" descr="cid:fe65673f-2cf5-4446-8b47-dd355d4efb9d@resoe.gov.sg">
            <a:extLst>
              <a:ext uri="{FF2B5EF4-FFF2-40B4-BE49-F238E27FC236}">
                <a16:creationId xmlns:a16="http://schemas.microsoft.com/office/drawing/2014/main" id="{02859E2C-1680-79C7-B1E6-1DB86DE5D63E}"/>
              </a:ext>
            </a:extLst>
          </p:cNvPr>
          <p:cNvPicPr>
            <a:picLocks noChangeAspect="1" noChangeArrowheads="1"/>
          </p:cNvPicPr>
          <p:nvPr/>
        </p:nvPicPr>
        <p:blipFill>
          <a:blip r:embed="rId23" r:link="rId24" cstate="email">
            <a:extLst>
              <a:ext uri="{28A0092B-C50C-407E-A947-70E740481C1C}">
                <a14:useLocalDpi xmlns:a14="http://schemas.microsoft.com/office/drawing/2010/main"/>
              </a:ext>
            </a:extLst>
          </a:blip>
          <a:srcRect/>
          <a:stretch>
            <a:fillRect/>
          </a:stretch>
        </p:blipFill>
        <p:spPr bwMode="auto">
          <a:xfrm>
            <a:off x="7141008" y="2983220"/>
            <a:ext cx="619515" cy="41148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850568DA-05E8-5BEC-515C-70B6BF571E50}"/>
              </a:ext>
            </a:extLst>
          </p:cNvPr>
          <p:cNvSpPr/>
          <p:nvPr/>
        </p:nvSpPr>
        <p:spPr>
          <a:xfrm>
            <a:off x="6998920" y="3526334"/>
            <a:ext cx="89728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Zhejiang, China</a:t>
            </a:r>
          </a:p>
        </p:txBody>
      </p:sp>
      <p:cxnSp>
        <p:nvCxnSpPr>
          <p:cNvPr id="34" name="Straight Arrow Connector 33">
            <a:extLst>
              <a:ext uri="{FF2B5EF4-FFF2-40B4-BE49-F238E27FC236}">
                <a16:creationId xmlns:a16="http://schemas.microsoft.com/office/drawing/2014/main" id="{CE6EB9C9-4979-D21C-BAFC-388AFF7451E9}"/>
              </a:ext>
            </a:extLst>
          </p:cNvPr>
          <p:cNvCxnSpPr>
            <a:cxnSpLocks/>
          </p:cNvCxnSpPr>
          <p:nvPr/>
        </p:nvCxnSpPr>
        <p:spPr>
          <a:xfrm>
            <a:off x="263352" y="2659781"/>
            <a:ext cx="11737304"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933EA7B-17B2-4707-244C-AEF9D20F2D19}"/>
              </a:ext>
            </a:extLst>
          </p:cNvPr>
          <p:cNvCxnSpPr>
            <a:cxnSpLocks/>
          </p:cNvCxnSpPr>
          <p:nvPr/>
        </p:nvCxnSpPr>
        <p:spPr>
          <a:xfrm>
            <a:off x="1222740" y="2506744"/>
            <a:ext cx="0" cy="33124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0816DEE8-0EF6-EE48-7B40-D6D42E266AE6}"/>
              </a:ext>
            </a:extLst>
          </p:cNvPr>
          <p:cNvCxnSpPr>
            <a:cxnSpLocks/>
          </p:cNvCxnSpPr>
          <p:nvPr/>
        </p:nvCxnSpPr>
        <p:spPr>
          <a:xfrm>
            <a:off x="2948031" y="2506744"/>
            <a:ext cx="0" cy="33124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558D914-19FD-B9DC-64B2-A7A074C22C5A}"/>
              </a:ext>
            </a:extLst>
          </p:cNvPr>
          <p:cNvCxnSpPr>
            <a:cxnSpLocks/>
          </p:cNvCxnSpPr>
          <p:nvPr/>
        </p:nvCxnSpPr>
        <p:spPr>
          <a:xfrm>
            <a:off x="4878312" y="2506744"/>
            <a:ext cx="0" cy="331249"/>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D002A41-425D-A32D-227F-B895B086F525}"/>
              </a:ext>
            </a:extLst>
          </p:cNvPr>
          <p:cNvCxnSpPr>
            <a:cxnSpLocks/>
          </p:cNvCxnSpPr>
          <p:nvPr/>
        </p:nvCxnSpPr>
        <p:spPr>
          <a:xfrm>
            <a:off x="6954404" y="2506744"/>
            <a:ext cx="0" cy="331249"/>
          </a:xfrm>
          <a:prstGeom prst="line">
            <a:avLst/>
          </a:prstGeom>
          <a:ln w="28575"/>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44448C61-CA4C-5E43-E014-64DAD5096BBC}"/>
              </a:ext>
            </a:extLst>
          </p:cNvPr>
          <p:cNvSpPr/>
          <p:nvPr/>
        </p:nvSpPr>
        <p:spPr>
          <a:xfrm>
            <a:off x="2323386" y="2120491"/>
            <a:ext cx="1249291" cy="3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i="0" u="none" strike="noStrike" kern="1200" cap="none" spc="0" normalizeH="0" baseline="0" noProof="0" dirty="0">
                <a:ln>
                  <a:noFill/>
                </a:ln>
                <a:solidFill>
                  <a:sysClr val="windowText" lastClr="000000"/>
                </a:solidFill>
                <a:effectLst/>
                <a:uLnTx/>
                <a:uFillTx/>
                <a:latin typeface="Univers" panose="020B0503020202020204" pitchFamily="34" charset="0"/>
                <a:cs typeface="Calibri" panose="020F0502020204030204" pitchFamily="34" charset="0"/>
              </a:rPr>
              <a:t>2018</a:t>
            </a:r>
          </a:p>
        </p:txBody>
      </p:sp>
      <p:sp>
        <p:nvSpPr>
          <p:cNvPr id="40" name="Rectangle 39">
            <a:extLst>
              <a:ext uri="{FF2B5EF4-FFF2-40B4-BE49-F238E27FC236}">
                <a16:creationId xmlns:a16="http://schemas.microsoft.com/office/drawing/2014/main" id="{2EE3CA12-45A1-8671-1232-C2EEFC1B1418}"/>
              </a:ext>
            </a:extLst>
          </p:cNvPr>
          <p:cNvSpPr/>
          <p:nvPr/>
        </p:nvSpPr>
        <p:spPr>
          <a:xfrm>
            <a:off x="4253667" y="2120491"/>
            <a:ext cx="1249291" cy="3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i="0" u="none" strike="noStrike" kern="1200" cap="none" spc="0" normalizeH="0" baseline="0" noProof="0" dirty="0">
                <a:ln>
                  <a:noFill/>
                </a:ln>
                <a:solidFill>
                  <a:sysClr val="windowText" lastClr="000000"/>
                </a:solidFill>
                <a:effectLst/>
                <a:uLnTx/>
                <a:uFillTx/>
                <a:latin typeface="Univers" panose="020B0503020202020204" pitchFamily="34" charset="0"/>
                <a:cs typeface="Calibri" panose="020F0502020204030204" pitchFamily="34" charset="0"/>
              </a:rPr>
              <a:t>2019 - 2020 </a:t>
            </a:r>
          </a:p>
        </p:txBody>
      </p:sp>
      <p:sp>
        <p:nvSpPr>
          <p:cNvPr id="41" name="Rectangle 40">
            <a:extLst>
              <a:ext uri="{FF2B5EF4-FFF2-40B4-BE49-F238E27FC236}">
                <a16:creationId xmlns:a16="http://schemas.microsoft.com/office/drawing/2014/main" id="{AA07A3AD-8EC2-C3BF-B687-876908DED33B}"/>
              </a:ext>
            </a:extLst>
          </p:cNvPr>
          <p:cNvSpPr/>
          <p:nvPr/>
        </p:nvSpPr>
        <p:spPr>
          <a:xfrm>
            <a:off x="6329759" y="2120491"/>
            <a:ext cx="1249291" cy="3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i="0" u="none" strike="noStrike" kern="1200" cap="none" spc="0" normalizeH="0" baseline="0" noProof="0" dirty="0">
                <a:ln>
                  <a:noFill/>
                </a:ln>
                <a:solidFill>
                  <a:sysClr val="windowText" lastClr="000000"/>
                </a:solidFill>
                <a:effectLst/>
                <a:uLnTx/>
                <a:uFillTx/>
                <a:latin typeface="Univers" panose="020B0503020202020204" pitchFamily="34" charset="0"/>
                <a:cs typeface="Calibri" panose="020F0502020204030204" pitchFamily="34" charset="0"/>
              </a:rPr>
              <a:t>2021</a:t>
            </a:r>
          </a:p>
        </p:txBody>
      </p:sp>
      <p:sp>
        <p:nvSpPr>
          <p:cNvPr id="42" name="Rectangle 41">
            <a:extLst>
              <a:ext uri="{FF2B5EF4-FFF2-40B4-BE49-F238E27FC236}">
                <a16:creationId xmlns:a16="http://schemas.microsoft.com/office/drawing/2014/main" id="{E39CC7DE-1D2F-9235-35E7-FA987DD21AF6}"/>
              </a:ext>
            </a:extLst>
          </p:cNvPr>
          <p:cNvSpPr/>
          <p:nvPr/>
        </p:nvSpPr>
        <p:spPr>
          <a:xfrm>
            <a:off x="877934" y="3514362"/>
            <a:ext cx="68961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Israel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Univers" panose="020B0503020202020204" pitchFamily="34" charset="0"/>
              </a:rPr>
              <a:t>(SIIRD)</a:t>
            </a:r>
          </a:p>
        </p:txBody>
      </p:sp>
      <p:sp>
        <p:nvSpPr>
          <p:cNvPr id="43" name="Rectangle 42">
            <a:extLst>
              <a:ext uri="{FF2B5EF4-FFF2-40B4-BE49-F238E27FC236}">
                <a16:creationId xmlns:a16="http://schemas.microsoft.com/office/drawing/2014/main" id="{DB54463B-3FAB-A7B8-AACB-33885D91C13A}"/>
              </a:ext>
            </a:extLst>
          </p:cNvPr>
          <p:cNvSpPr/>
          <p:nvPr/>
        </p:nvSpPr>
        <p:spPr>
          <a:xfrm>
            <a:off x="2165295" y="3502079"/>
            <a:ext cx="71932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France</a:t>
            </a:r>
            <a:endParaRPr kumimoji="0" lang="en-US" sz="1200" b="0" i="1"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44" name="Rectangle 43">
            <a:extLst>
              <a:ext uri="{FF2B5EF4-FFF2-40B4-BE49-F238E27FC236}">
                <a16:creationId xmlns:a16="http://schemas.microsoft.com/office/drawing/2014/main" id="{AEB4C325-9D49-8DBC-C041-B837DFF840CE}"/>
              </a:ext>
            </a:extLst>
          </p:cNvPr>
          <p:cNvSpPr/>
          <p:nvPr/>
        </p:nvSpPr>
        <p:spPr>
          <a:xfrm>
            <a:off x="2855640" y="3496350"/>
            <a:ext cx="96312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Germany</a:t>
            </a:r>
            <a:endParaRPr kumimoji="0" lang="en-US" sz="1200" b="0" i="1" u="none" strike="noStrike" kern="1200" cap="none" spc="0" normalizeH="0" baseline="0" noProof="0" dirty="0">
              <a:ln>
                <a:noFill/>
              </a:ln>
              <a:solidFill>
                <a:prstClr val="black"/>
              </a:solidFill>
              <a:effectLst/>
              <a:uLnTx/>
              <a:uFillTx/>
              <a:latin typeface="Univers" panose="020B0503020202020204" pitchFamily="34" charset="0"/>
            </a:endParaRPr>
          </a:p>
        </p:txBody>
      </p:sp>
      <p:cxnSp>
        <p:nvCxnSpPr>
          <p:cNvPr id="45" name="Straight Connector 44">
            <a:extLst>
              <a:ext uri="{FF2B5EF4-FFF2-40B4-BE49-F238E27FC236}">
                <a16:creationId xmlns:a16="http://schemas.microsoft.com/office/drawing/2014/main" id="{82DF054C-7220-EC69-4CDE-15B74A50022E}"/>
              </a:ext>
            </a:extLst>
          </p:cNvPr>
          <p:cNvCxnSpPr>
            <a:cxnSpLocks/>
          </p:cNvCxnSpPr>
          <p:nvPr/>
        </p:nvCxnSpPr>
        <p:spPr>
          <a:xfrm flipH="1">
            <a:off x="9877648" y="2513804"/>
            <a:ext cx="548" cy="302502"/>
          </a:xfrm>
          <a:prstGeom prst="line">
            <a:avLst/>
          </a:prstGeom>
          <a:ln w="28575"/>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DAE048D0-169B-A1BA-095F-9A068DA94F08}"/>
              </a:ext>
            </a:extLst>
          </p:cNvPr>
          <p:cNvSpPr/>
          <p:nvPr/>
        </p:nvSpPr>
        <p:spPr>
          <a:xfrm>
            <a:off x="9253277" y="2127551"/>
            <a:ext cx="1249291" cy="3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i="0" u="none" strike="noStrike" kern="1200" cap="none" spc="0" normalizeH="0" baseline="0" noProof="0" dirty="0">
                <a:ln>
                  <a:noFill/>
                </a:ln>
                <a:solidFill>
                  <a:sysClr val="windowText" lastClr="000000"/>
                </a:solidFill>
                <a:effectLst/>
                <a:uLnTx/>
                <a:uFillTx/>
                <a:latin typeface="Univers" panose="020B0503020202020204" pitchFamily="34" charset="0"/>
                <a:cs typeface="Calibri" panose="020F0502020204030204" pitchFamily="34" charset="0"/>
              </a:rPr>
              <a:t>2022</a:t>
            </a:r>
          </a:p>
        </p:txBody>
      </p:sp>
      <p:sp>
        <p:nvSpPr>
          <p:cNvPr id="47" name="Rectangle 46">
            <a:extLst>
              <a:ext uri="{FF2B5EF4-FFF2-40B4-BE49-F238E27FC236}">
                <a16:creationId xmlns:a16="http://schemas.microsoft.com/office/drawing/2014/main" id="{991BE236-B3D9-005C-F931-0C6F339C0322}"/>
              </a:ext>
            </a:extLst>
          </p:cNvPr>
          <p:cNvSpPr/>
          <p:nvPr/>
        </p:nvSpPr>
        <p:spPr>
          <a:xfrm>
            <a:off x="9408368" y="3559585"/>
            <a:ext cx="729965"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Turkey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Univers" panose="020B0503020202020204" pitchFamily="34" charset="0"/>
              </a:rPr>
              <a:t>(EUREKA)</a:t>
            </a:r>
            <a:endParaRPr kumimoji="0" lang="en-SG" sz="900" b="0" i="0"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48" name="Rectangle 47">
            <a:extLst>
              <a:ext uri="{FF2B5EF4-FFF2-40B4-BE49-F238E27FC236}">
                <a16:creationId xmlns:a16="http://schemas.microsoft.com/office/drawing/2014/main" id="{E27CD102-1F6B-3DFA-A364-74EF443B0A97}"/>
              </a:ext>
            </a:extLst>
          </p:cNvPr>
          <p:cNvSpPr/>
          <p:nvPr/>
        </p:nvSpPr>
        <p:spPr>
          <a:xfrm>
            <a:off x="8685117" y="3559585"/>
            <a:ext cx="91292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Jiangsu, China</a:t>
            </a:r>
            <a:endParaRPr kumimoji="0" lang="en-SG" sz="1200" b="0" i="0"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49" name="Rectangle 48">
            <a:extLst>
              <a:ext uri="{FF2B5EF4-FFF2-40B4-BE49-F238E27FC236}">
                <a16:creationId xmlns:a16="http://schemas.microsoft.com/office/drawing/2014/main" id="{6923C478-2044-93E5-7601-8A4E47E6733D}"/>
              </a:ext>
            </a:extLst>
          </p:cNvPr>
          <p:cNvSpPr/>
          <p:nvPr/>
        </p:nvSpPr>
        <p:spPr>
          <a:xfrm>
            <a:off x="8040216" y="3559585"/>
            <a:ext cx="72996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India</a:t>
            </a:r>
            <a:endParaRPr kumimoji="0" lang="en-SG" sz="1200" b="0" i="0" u="none" strike="noStrike" kern="1200" cap="none" spc="0" normalizeH="0" baseline="0" noProof="0" dirty="0">
              <a:ln>
                <a:noFill/>
              </a:ln>
              <a:solidFill>
                <a:prstClr val="black"/>
              </a:solidFill>
              <a:effectLst/>
              <a:uLnTx/>
              <a:uFillTx/>
              <a:latin typeface="Univers" panose="020B0503020202020204" pitchFamily="34" charset="0"/>
            </a:endParaRPr>
          </a:p>
        </p:txBody>
      </p:sp>
      <p:pic>
        <p:nvPicPr>
          <p:cNvPr id="50" name="Picture 49">
            <a:extLst>
              <a:ext uri="{FF2B5EF4-FFF2-40B4-BE49-F238E27FC236}">
                <a16:creationId xmlns:a16="http://schemas.microsoft.com/office/drawing/2014/main" id="{43D1A620-6E01-4C4E-8D13-6F39A33C25D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126137" y="2982716"/>
            <a:ext cx="617099" cy="411480"/>
          </a:xfrm>
          <a:prstGeom prst="rect">
            <a:avLst/>
          </a:prstGeom>
        </p:spPr>
      </p:pic>
      <p:pic>
        <p:nvPicPr>
          <p:cNvPr id="51" name="Picture 50">
            <a:extLst>
              <a:ext uri="{FF2B5EF4-FFF2-40B4-BE49-F238E27FC236}">
                <a16:creationId xmlns:a16="http://schemas.microsoft.com/office/drawing/2014/main" id="{B613A64B-1188-6BBE-4814-34975650860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469260" y="2982716"/>
            <a:ext cx="617220" cy="411480"/>
          </a:xfrm>
          <a:prstGeom prst="rect">
            <a:avLst/>
          </a:prstGeom>
        </p:spPr>
      </p:pic>
      <p:pic>
        <p:nvPicPr>
          <p:cNvPr id="52" name="Picture 9" descr="cid:fe65673f-2cf5-4446-8b47-dd355d4efb9d@resoe.gov.sg">
            <a:extLst>
              <a:ext uri="{FF2B5EF4-FFF2-40B4-BE49-F238E27FC236}">
                <a16:creationId xmlns:a16="http://schemas.microsoft.com/office/drawing/2014/main" id="{F6FACB75-5661-E022-86F5-1BC304377FE4}"/>
              </a:ext>
            </a:extLst>
          </p:cNvPr>
          <p:cNvPicPr>
            <a:picLocks noChangeAspect="1" noChangeArrowheads="1"/>
          </p:cNvPicPr>
          <p:nvPr/>
        </p:nvPicPr>
        <p:blipFill>
          <a:blip r:embed="rId23" r:link="rId24" cstate="email">
            <a:extLst>
              <a:ext uri="{28A0092B-C50C-407E-A947-70E740481C1C}">
                <a14:useLocalDpi xmlns:a14="http://schemas.microsoft.com/office/drawing/2010/main"/>
              </a:ext>
            </a:extLst>
          </a:blip>
          <a:srcRect/>
          <a:stretch>
            <a:fillRect/>
          </a:stretch>
        </p:blipFill>
        <p:spPr bwMode="auto">
          <a:xfrm>
            <a:off x="8801830" y="2982716"/>
            <a:ext cx="619515" cy="41148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E6F70FA2-276B-B2D1-C886-F57F923C76B8}"/>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0141840" y="2982716"/>
            <a:ext cx="617220" cy="411480"/>
          </a:xfrm>
          <a:prstGeom prst="rect">
            <a:avLst/>
          </a:prstGeom>
        </p:spPr>
      </p:pic>
      <p:pic>
        <p:nvPicPr>
          <p:cNvPr id="54" name="Picture 53">
            <a:extLst>
              <a:ext uri="{FF2B5EF4-FFF2-40B4-BE49-F238E27FC236}">
                <a16:creationId xmlns:a16="http://schemas.microsoft.com/office/drawing/2014/main" id="{6DB74E43-C570-761E-D92A-1C7393171A62}"/>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817656" y="2982716"/>
            <a:ext cx="822960" cy="411480"/>
          </a:xfrm>
          <a:prstGeom prst="rect">
            <a:avLst/>
          </a:prstGeom>
        </p:spPr>
      </p:pic>
      <p:sp>
        <p:nvSpPr>
          <p:cNvPr id="55" name="Rectangle 54">
            <a:extLst>
              <a:ext uri="{FF2B5EF4-FFF2-40B4-BE49-F238E27FC236}">
                <a16:creationId xmlns:a16="http://schemas.microsoft.com/office/drawing/2014/main" id="{A85C3AB8-3AA7-9BB0-E13C-44E8BF3470DE}"/>
              </a:ext>
            </a:extLst>
          </p:cNvPr>
          <p:cNvSpPr/>
          <p:nvPr/>
        </p:nvSpPr>
        <p:spPr>
          <a:xfrm>
            <a:off x="10056440" y="3559585"/>
            <a:ext cx="729965"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South Korea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Univers" panose="020B0503020202020204" pitchFamily="34" charset="0"/>
              </a:rPr>
              <a:t>(EUREKA)</a:t>
            </a:r>
            <a:endParaRPr kumimoji="0" lang="en-SG" sz="900" b="0" i="0"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56" name="Rectangle 55">
            <a:extLst>
              <a:ext uri="{FF2B5EF4-FFF2-40B4-BE49-F238E27FC236}">
                <a16:creationId xmlns:a16="http://schemas.microsoft.com/office/drawing/2014/main" id="{7FA37D68-D377-4226-9456-AF2608F1BDBC}"/>
              </a:ext>
            </a:extLst>
          </p:cNvPr>
          <p:cNvSpPr/>
          <p:nvPr/>
        </p:nvSpPr>
        <p:spPr>
          <a:xfrm>
            <a:off x="10819780" y="3559585"/>
            <a:ext cx="89946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panose="020B0503020202020204" pitchFamily="34" charset="0"/>
              </a:rPr>
              <a:t>United Kingdom</a:t>
            </a:r>
            <a:endParaRPr kumimoji="0" lang="en-SG" sz="1200" b="0" i="0"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57" name="Rectangle 56">
            <a:extLst>
              <a:ext uri="{FF2B5EF4-FFF2-40B4-BE49-F238E27FC236}">
                <a16:creationId xmlns:a16="http://schemas.microsoft.com/office/drawing/2014/main" id="{25535B51-90DE-F79B-00F6-B70A202475F9}"/>
              </a:ext>
            </a:extLst>
          </p:cNvPr>
          <p:cNvSpPr/>
          <p:nvPr/>
        </p:nvSpPr>
        <p:spPr>
          <a:xfrm>
            <a:off x="9363889" y="4509120"/>
            <a:ext cx="1052591" cy="600164"/>
          </a:xfrm>
          <a:prstGeom prst="rect">
            <a:avLst/>
          </a:prstGeom>
          <a:solidFill>
            <a:srgbClr val="FCD6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Total </a:t>
            </a:r>
            <a:r>
              <a:rPr lang="en-US" sz="1050" dirty="0">
                <a:solidFill>
                  <a:prstClr val="black"/>
                </a:solidFill>
                <a:latin typeface="Univers" panose="020B0503020202020204" pitchFamily="34" charset="0"/>
              </a:rPr>
              <a:t>Countries</a:t>
            </a:r>
            <a:r>
              <a:rPr kumimoji="0" lang="en-US" sz="1050" b="0" i="0" u="none" strike="noStrike" kern="1200" cap="none" spc="0" normalizeH="0" baseline="0" noProof="0" dirty="0">
                <a:ln>
                  <a:noFill/>
                </a:ln>
                <a:solidFill>
                  <a:prstClr val="black"/>
                </a:solidFill>
                <a:effectLst/>
                <a:uLnTx/>
                <a:uFillTx/>
                <a:latin typeface="Univers" panose="020B05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Univers" panose="020B0503020202020204" pitchFamily="34" charset="0"/>
              </a:rPr>
              <a:t>37</a:t>
            </a:r>
            <a:endParaRPr kumimoji="0" lang="en-US" sz="1200" b="1" i="0" u="none" strike="noStrike" kern="1200" cap="none" spc="0" normalizeH="0" baseline="0" noProof="0" dirty="0">
              <a:ln>
                <a:noFill/>
              </a:ln>
              <a:solidFill>
                <a:prstClr val="black"/>
              </a:solidFill>
              <a:effectLst/>
              <a:uLnTx/>
              <a:uFillTx/>
              <a:latin typeface="Univers" panose="020B0503020202020204" pitchFamily="34" charset="0"/>
            </a:endParaRPr>
          </a:p>
        </p:txBody>
      </p:sp>
      <p:sp>
        <p:nvSpPr>
          <p:cNvPr id="58" name="TextBox 57">
            <a:extLst>
              <a:ext uri="{FF2B5EF4-FFF2-40B4-BE49-F238E27FC236}">
                <a16:creationId xmlns:a16="http://schemas.microsoft.com/office/drawing/2014/main" id="{2B54F068-A632-36DE-D5C1-F5DD57C0397A}"/>
              </a:ext>
            </a:extLst>
          </p:cNvPr>
          <p:cNvSpPr txBox="1"/>
          <p:nvPr/>
        </p:nvSpPr>
        <p:spPr>
          <a:xfrm>
            <a:off x="2279576" y="6093296"/>
            <a:ext cx="6579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262626"/>
                </a:solidFill>
                <a:effectLst/>
                <a:uLnTx/>
                <a:uFillTx/>
                <a:latin typeface="Univers" panose="020B0503020202020204" pitchFamily="34" charset="0"/>
                <a:cs typeface="Calibri" panose="020F0502020204030204" pitchFamily="34" charset="0"/>
              </a:rPr>
              <a:t>*Partner Countries for </a:t>
            </a:r>
            <a:r>
              <a:rPr lang="en-US" sz="1000" b="1" dirty="0">
                <a:solidFill>
                  <a:srgbClr val="262626"/>
                </a:solidFill>
                <a:latin typeface="Univers" panose="020B0503020202020204" pitchFamily="34" charset="0"/>
                <a:cs typeface="Calibri" panose="020F0502020204030204" pitchFamily="34" charset="0"/>
              </a:rPr>
              <a:t>Eureka </a:t>
            </a:r>
            <a:r>
              <a:rPr kumimoji="0" lang="en-US" sz="1000" b="1" u="none" strike="noStrike" kern="1200" cap="none" spc="0" normalizeH="0" baseline="0" noProof="0" dirty="0" err="1">
                <a:ln>
                  <a:noFill/>
                </a:ln>
                <a:solidFill>
                  <a:srgbClr val="262626"/>
                </a:solidFill>
                <a:effectLst/>
                <a:uLnTx/>
                <a:uFillTx/>
                <a:latin typeface="Univers" panose="020B0503020202020204" pitchFamily="34" charset="0"/>
                <a:cs typeface="Calibri" panose="020F0502020204030204" pitchFamily="34" charset="0"/>
              </a:rPr>
              <a:t>GlobalStars</a:t>
            </a:r>
            <a:r>
              <a:rPr kumimoji="0" lang="en-US" sz="1000" b="1" u="none" strike="noStrike" kern="1200" cap="none" spc="0" normalizeH="0" baseline="0" noProof="0" dirty="0">
                <a:ln>
                  <a:noFill/>
                </a:ln>
                <a:solidFill>
                  <a:srgbClr val="262626"/>
                </a:solidFill>
                <a:effectLst/>
                <a:uLnTx/>
                <a:uFillTx/>
                <a:latin typeface="Univers" panose="020B0503020202020204" pitchFamily="34" charset="0"/>
                <a:cs typeface="Calibri" panose="020F0502020204030204" pitchFamily="34" charset="0"/>
              </a:rPr>
              <a:t>: </a:t>
            </a:r>
            <a:r>
              <a:rPr kumimoji="0" lang="en-US" sz="1000" b="0" u="none" strike="noStrike" kern="1200" cap="none" spc="0" normalizeH="0" baseline="0" noProof="0" dirty="0">
                <a:ln>
                  <a:noFill/>
                </a:ln>
                <a:solidFill>
                  <a:srgbClr val="262626"/>
                </a:solidFill>
                <a:effectLst/>
                <a:uLnTx/>
                <a:uFillTx/>
                <a:latin typeface="Univers" panose="020B0503020202020204" pitchFamily="34" charset="0"/>
                <a:cs typeface="Calibri" panose="020F0502020204030204" pitchFamily="34" charset="0"/>
              </a:rPr>
              <a:t>Austria, Belgium, Canada, Czech Republic, Denmark, Estonia, Hungary, Netherlands, Poland, South Africa, South Korea, Spain, Switzerland, Turkey, Ukraine, and the United Kingdom </a:t>
            </a:r>
          </a:p>
        </p:txBody>
      </p:sp>
    </p:spTree>
    <p:extLst>
      <p:ext uri="{BB962C8B-B14F-4D97-AF65-F5344CB8AC3E}">
        <p14:creationId xmlns:p14="http://schemas.microsoft.com/office/powerpoint/2010/main" val="197160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37BD5-5125-3A77-AC47-B2EDA79A7FDA}"/>
              </a:ext>
            </a:extLst>
          </p:cNvPr>
          <p:cNvSpPr>
            <a:spLocks noGrp="1"/>
          </p:cNvSpPr>
          <p:nvPr>
            <p:ph type="sldNum" sz="quarter" idx="4"/>
          </p:nvPr>
        </p:nvSpPr>
        <p:spPr/>
        <p:txBody>
          <a:bodyPr/>
          <a:lstStyle/>
          <a:p>
            <a:fld id="{DAE6BD08-8634-4431-9369-9DC07895A70E}" type="slidenum">
              <a:rPr lang="en-SG" smtClean="0"/>
              <a:pPr/>
              <a:t>8</a:t>
            </a:fld>
            <a:endParaRPr lang="en-SG"/>
          </a:p>
        </p:txBody>
      </p:sp>
      <p:sp>
        <p:nvSpPr>
          <p:cNvPr id="5" name="Title 1">
            <a:extLst>
              <a:ext uri="{FF2B5EF4-FFF2-40B4-BE49-F238E27FC236}">
                <a16:creationId xmlns:a16="http://schemas.microsoft.com/office/drawing/2014/main" id="{D7676A5D-39ED-FC75-BFF3-71FE5BE8232D}"/>
              </a:ext>
            </a:extLst>
          </p:cNvPr>
          <p:cNvSpPr txBox="1">
            <a:spLocks/>
          </p:cNvSpPr>
          <p:nvPr/>
        </p:nvSpPr>
        <p:spPr>
          <a:xfrm>
            <a:off x="434248" y="329498"/>
            <a:ext cx="9521517"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Central to Singapore’s Global R&amp;D Collaboration Plans Was Our Accession to the EUREKA Network </a:t>
            </a:r>
          </a:p>
        </p:txBody>
      </p:sp>
      <p:sp>
        <p:nvSpPr>
          <p:cNvPr id="6" name="Rectangle 5">
            <a:extLst>
              <a:ext uri="{FF2B5EF4-FFF2-40B4-BE49-F238E27FC236}">
                <a16:creationId xmlns:a16="http://schemas.microsoft.com/office/drawing/2014/main" id="{5A853AB4-A703-002D-E324-D988487127C7}"/>
              </a:ext>
            </a:extLst>
          </p:cNvPr>
          <p:cNvSpPr/>
          <p:nvPr/>
        </p:nvSpPr>
        <p:spPr>
          <a:xfrm>
            <a:off x="612732" y="4419599"/>
            <a:ext cx="4083071" cy="176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6AC7B65-D2A2-DB5A-E684-14ABD09FDD92}"/>
              </a:ext>
            </a:extLst>
          </p:cNvPr>
          <p:cNvSpPr/>
          <p:nvPr/>
        </p:nvSpPr>
        <p:spPr>
          <a:xfrm>
            <a:off x="7082893" y="1541521"/>
            <a:ext cx="4473758" cy="561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white"/>
                </a:solidFill>
                <a:effectLst/>
                <a:uLnTx/>
                <a:uFillTx/>
                <a:latin typeface="Univers" panose="020B0503020202020204" pitchFamily="34" charset="0"/>
                <a:cs typeface="Calibri" panose="020F0502020204030204" pitchFamily="34" charset="0"/>
              </a:rPr>
              <a:t>Main instruments of cooperation within EUREKA Network </a:t>
            </a:r>
          </a:p>
        </p:txBody>
      </p:sp>
      <p:sp>
        <p:nvSpPr>
          <p:cNvPr id="8" name="Rectangle 7">
            <a:extLst>
              <a:ext uri="{FF2B5EF4-FFF2-40B4-BE49-F238E27FC236}">
                <a16:creationId xmlns:a16="http://schemas.microsoft.com/office/drawing/2014/main" id="{DEF053F6-BF1D-17FD-2963-3D2B148BC875}"/>
              </a:ext>
            </a:extLst>
          </p:cNvPr>
          <p:cNvSpPr/>
          <p:nvPr/>
        </p:nvSpPr>
        <p:spPr>
          <a:xfrm>
            <a:off x="7082893" y="2437279"/>
            <a:ext cx="2133885" cy="8303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Projects</a:t>
            </a:r>
          </a:p>
        </p:txBody>
      </p:sp>
      <p:sp>
        <p:nvSpPr>
          <p:cNvPr id="9" name="Rectangle 8">
            <a:extLst>
              <a:ext uri="{FF2B5EF4-FFF2-40B4-BE49-F238E27FC236}">
                <a16:creationId xmlns:a16="http://schemas.microsoft.com/office/drawing/2014/main" id="{FAE98E62-3F42-F6AF-EF69-5E0185A65BDC}"/>
              </a:ext>
            </a:extLst>
          </p:cNvPr>
          <p:cNvSpPr/>
          <p:nvPr/>
        </p:nvSpPr>
        <p:spPr>
          <a:xfrm>
            <a:off x="7091118" y="3601798"/>
            <a:ext cx="2133885" cy="8303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Clusters</a:t>
            </a:r>
          </a:p>
        </p:txBody>
      </p:sp>
      <p:sp>
        <p:nvSpPr>
          <p:cNvPr id="10" name="Rectangle 9">
            <a:extLst>
              <a:ext uri="{FF2B5EF4-FFF2-40B4-BE49-F238E27FC236}">
                <a16:creationId xmlns:a16="http://schemas.microsoft.com/office/drawing/2014/main" id="{BA36DFDF-4D65-1D37-088D-1ADC6532D0FF}"/>
              </a:ext>
            </a:extLst>
          </p:cNvPr>
          <p:cNvSpPr/>
          <p:nvPr/>
        </p:nvSpPr>
        <p:spPr>
          <a:xfrm>
            <a:off x="7082892" y="4901286"/>
            <a:ext cx="2133885" cy="8303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EuroStars</a:t>
            </a:r>
          </a:p>
        </p:txBody>
      </p:sp>
      <p:sp>
        <p:nvSpPr>
          <p:cNvPr id="11" name="Rectangle 10">
            <a:extLst>
              <a:ext uri="{FF2B5EF4-FFF2-40B4-BE49-F238E27FC236}">
                <a16:creationId xmlns:a16="http://schemas.microsoft.com/office/drawing/2014/main" id="{F5687077-001A-E2F7-AFFE-005610627BCC}"/>
              </a:ext>
            </a:extLst>
          </p:cNvPr>
          <p:cNvSpPr/>
          <p:nvPr/>
        </p:nvSpPr>
        <p:spPr>
          <a:xfrm>
            <a:off x="9433746" y="2398457"/>
            <a:ext cx="2438400" cy="102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Bilateral or multilateral calls for projects between two or more EUREKA countries </a:t>
            </a:r>
          </a:p>
        </p:txBody>
      </p:sp>
      <p:sp>
        <p:nvSpPr>
          <p:cNvPr id="12" name="Rectangle 11">
            <a:extLst>
              <a:ext uri="{FF2B5EF4-FFF2-40B4-BE49-F238E27FC236}">
                <a16:creationId xmlns:a16="http://schemas.microsoft.com/office/drawing/2014/main" id="{215199C8-E548-40D4-9E9F-F1BFB8C4BD3C}"/>
              </a:ext>
            </a:extLst>
          </p:cNvPr>
          <p:cNvSpPr/>
          <p:nvPr/>
        </p:nvSpPr>
        <p:spPr>
          <a:xfrm>
            <a:off x="9492869" y="3546590"/>
            <a:ext cx="2084563" cy="102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Thematic calls for projects between two or more EUREKA countries </a:t>
            </a:r>
          </a:p>
        </p:txBody>
      </p:sp>
      <p:sp>
        <p:nvSpPr>
          <p:cNvPr id="13" name="Rectangle 12">
            <a:extLst>
              <a:ext uri="{FF2B5EF4-FFF2-40B4-BE49-F238E27FC236}">
                <a16:creationId xmlns:a16="http://schemas.microsoft.com/office/drawing/2014/main" id="{6E45E8E2-3F21-8781-BDCA-6460D2865FC9}"/>
              </a:ext>
            </a:extLst>
          </p:cNvPr>
          <p:cNvSpPr/>
          <p:nvPr/>
        </p:nvSpPr>
        <p:spPr>
          <a:xfrm>
            <a:off x="9433746" y="4930808"/>
            <a:ext cx="2605854" cy="102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Joint programme co-funded from the national budget of 37 </a:t>
            </a:r>
            <a:r>
              <a:rPr kumimoji="0" lang="en-US" sz="1400" b="0" i="0" u="none" strike="noStrike" kern="1200" cap="none" spc="0" normalizeH="0" baseline="0" noProof="0" dirty="0" err="1">
                <a:ln>
                  <a:noFill/>
                </a:ln>
                <a:solidFill>
                  <a:prstClr val="black"/>
                </a:solidFill>
                <a:effectLst/>
                <a:uLnTx/>
                <a:uFillTx/>
                <a:latin typeface="Univers" panose="020B0503020202020204" pitchFamily="34" charset="0"/>
                <a:cs typeface="Calibri" panose="020F0502020204030204" pitchFamily="34" charset="0"/>
              </a:rPr>
              <a:t>Eurostars</a:t>
            </a: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 participating countries and by the European Union through Horizon 2020. </a:t>
            </a:r>
          </a:p>
        </p:txBody>
      </p:sp>
      <p:pic>
        <p:nvPicPr>
          <p:cNvPr id="14" name="Picture 13">
            <a:extLst>
              <a:ext uri="{FF2B5EF4-FFF2-40B4-BE49-F238E27FC236}">
                <a16:creationId xmlns:a16="http://schemas.microsoft.com/office/drawing/2014/main" id="{D390849D-E62C-7CDF-B552-86B5D079387B}"/>
              </a:ext>
            </a:extLst>
          </p:cNvPr>
          <p:cNvPicPr/>
          <p:nvPr/>
        </p:nvPicPr>
        <p:blipFill>
          <a:blip r:embed="rId2" cstate="email">
            <a:extLst>
              <a:ext uri="{28A0092B-C50C-407E-A947-70E740481C1C}">
                <a14:useLocalDpi xmlns:a14="http://schemas.microsoft.com/office/drawing/2010/main"/>
              </a:ext>
            </a:extLst>
          </a:blip>
          <a:stretch>
            <a:fillRect/>
          </a:stretch>
        </p:blipFill>
        <p:spPr>
          <a:xfrm>
            <a:off x="9955765" y="790101"/>
            <a:ext cx="1621667" cy="498500"/>
          </a:xfrm>
          <a:prstGeom prst="rect">
            <a:avLst/>
          </a:prstGeom>
        </p:spPr>
      </p:pic>
      <p:sp>
        <p:nvSpPr>
          <p:cNvPr id="15" name="Title 1">
            <a:extLst>
              <a:ext uri="{FF2B5EF4-FFF2-40B4-BE49-F238E27FC236}">
                <a16:creationId xmlns:a16="http://schemas.microsoft.com/office/drawing/2014/main" id="{19CE56E8-0707-3D6E-29DA-EDEC61C5F2B1}"/>
              </a:ext>
            </a:extLst>
          </p:cNvPr>
          <p:cNvSpPr txBox="1">
            <a:spLocks/>
          </p:cNvSpPr>
          <p:nvPr/>
        </p:nvSpPr>
        <p:spPr>
          <a:xfrm>
            <a:off x="462932" y="1288601"/>
            <a:ext cx="6449571" cy="185218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2400" b="1">
                <a:solidFill>
                  <a:srgbClr val="FF0000"/>
                </a:solidFill>
                <a:latin typeface="Trebuchet MS" panose="020B0603020202020204" pitchFamily="34" charset="0"/>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Singapore was officially voted into EUREKA Network as an Associate Member by the EUREKA High Level Group on 25 February 2021. The Association Agreement was just signed on 18 May 2021.</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EUREKA: Intergovernmental network launched in 1985. Aims to support market-oriented R&amp;D and innovation projects among SMEs across all technological sectors. Comprises 41 full members states, 5 associate members (Argentina, Canada, Chile, South Africa, Singapore), and 1 partner country (South Korea).</a:t>
            </a:r>
          </a:p>
        </p:txBody>
      </p:sp>
      <p:pic>
        <p:nvPicPr>
          <p:cNvPr id="16" name="Picture 15">
            <a:extLst>
              <a:ext uri="{FF2B5EF4-FFF2-40B4-BE49-F238E27FC236}">
                <a16:creationId xmlns:a16="http://schemas.microsoft.com/office/drawing/2014/main" id="{5470D323-802F-726C-559D-FD657E37064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1313016" y="3394057"/>
            <a:ext cx="2205899" cy="2364089"/>
          </a:xfrm>
          <a:prstGeom prst="rect">
            <a:avLst/>
          </a:prstGeom>
        </p:spPr>
      </p:pic>
      <p:pic>
        <p:nvPicPr>
          <p:cNvPr id="17" name="Picture 16">
            <a:extLst>
              <a:ext uri="{FF2B5EF4-FFF2-40B4-BE49-F238E27FC236}">
                <a16:creationId xmlns:a16="http://schemas.microsoft.com/office/drawing/2014/main" id="{EAB9B696-3DF4-4ED3-473A-064265E45C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28092" y="3394057"/>
            <a:ext cx="2001990" cy="2266915"/>
          </a:xfrm>
          <a:prstGeom prst="rect">
            <a:avLst/>
          </a:prstGeom>
        </p:spPr>
      </p:pic>
      <p:sp>
        <p:nvSpPr>
          <p:cNvPr id="18" name="Rectangle 17">
            <a:extLst>
              <a:ext uri="{FF2B5EF4-FFF2-40B4-BE49-F238E27FC236}">
                <a16:creationId xmlns:a16="http://schemas.microsoft.com/office/drawing/2014/main" id="{5D4B0B0F-99F4-83C8-4BA7-65DE2791F31E}"/>
              </a:ext>
            </a:extLst>
          </p:cNvPr>
          <p:cNvSpPr/>
          <p:nvPr/>
        </p:nvSpPr>
        <p:spPr>
          <a:xfrm>
            <a:off x="1426588" y="5822443"/>
            <a:ext cx="440300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Eureka Association signing ceremony by Singapore Minister for Trade and Industry, Mr Gan Kim Yong, and Austrian Federal Minister for Digital and Economic Affairs, Dr Margarete </a:t>
            </a:r>
            <a:r>
              <a:rPr kumimoji="0" lang="en-SG" sz="1200" b="0" i="0" u="none" strike="noStrike" kern="1200" cap="none" spc="0" normalizeH="0" baseline="0" noProof="0" dirty="0" err="1">
                <a:ln>
                  <a:noFill/>
                </a:ln>
                <a:solidFill>
                  <a:prstClr val="black"/>
                </a:solidFill>
                <a:effectLst/>
                <a:uLnTx/>
                <a:uFillTx/>
                <a:latin typeface="Univers" panose="020B0503020202020204" pitchFamily="34" charset="0"/>
                <a:cs typeface="Calibri" panose="020F0502020204030204" pitchFamily="34" charset="0"/>
              </a:rPr>
              <a:t>Schramböck</a:t>
            </a:r>
            <a:r>
              <a:rPr kumimoji="0" lang="en-SG" sz="1200" b="0" i="0" u="none" strike="noStrike" kern="1200" cap="none" spc="0" normalizeH="0" baseline="0" noProof="0" dirty="0">
                <a:ln>
                  <a:noFill/>
                </a:ln>
                <a:solidFill>
                  <a:prstClr val="black"/>
                </a:solidFill>
                <a:effectLst/>
                <a:uLnTx/>
                <a:uFillTx/>
                <a:latin typeface="Univers" panose="020B0503020202020204" pitchFamily="34" charset="0"/>
                <a:cs typeface="Calibri" panose="020F0502020204030204" pitchFamily="34" charset="0"/>
              </a:rPr>
              <a:t>.</a:t>
            </a:r>
          </a:p>
        </p:txBody>
      </p:sp>
    </p:spTree>
    <p:extLst>
      <p:ext uri="{BB962C8B-B14F-4D97-AF65-F5344CB8AC3E}">
        <p14:creationId xmlns:p14="http://schemas.microsoft.com/office/powerpoint/2010/main" val="80938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F73C97-2C8C-C5E7-C10E-C31973B48433}"/>
              </a:ext>
            </a:extLst>
          </p:cNvPr>
          <p:cNvSpPr>
            <a:spLocks noGrp="1"/>
          </p:cNvSpPr>
          <p:nvPr>
            <p:ph type="sldNum" sz="quarter" idx="4"/>
          </p:nvPr>
        </p:nvSpPr>
        <p:spPr/>
        <p:txBody>
          <a:bodyPr/>
          <a:lstStyle/>
          <a:p>
            <a:fld id="{DAE6BD08-8634-4431-9369-9DC07895A70E}" type="slidenum">
              <a:rPr lang="en-SG" smtClean="0"/>
              <a:pPr/>
              <a:t>9</a:t>
            </a:fld>
            <a:endParaRPr lang="en-SG"/>
          </a:p>
        </p:txBody>
      </p:sp>
      <p:pic>
        <p:nvPicPr>
          <p:cNvPr id="5" name="Picture 4">
            <a:extLst>
              <a:ext uri="{FF2B5EF4-FFF2-40B4-BE49-F238E27FC236}">
                <a16:creationId xmlns:a16="http://schemas.microsoft.com/office/drawing/2014/main" id="{E1C2197B-3096-68A6-4106-C31984C829F6}"/>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2867949" y="2445270"/>
            <a:ext cx="5763219" cy="3462998"/>
          </a:xfrm>
          <a:prstGeom prst="rect">
            <a:avLst/>
          </a:prstGeom>
        </p:spPr>
      </p:pic>
      <p:sp>
        <p:nvSpPr>
          <p:cNvPr id="6" name="Title 15">
            <a:extLst>
              <a:ext uri="{FF2B5EF4-FFF2-40B4-BE49-F238E27FC236}">
                <a16:creationId xmlns:a16="http://schemas.microsoft.com/office/drawing/2014/main" id="{1012DF4F-2684-6F8C-E161-091720C215D5}"/>
              </a:ext>
            </a:extLst>
          </p:cNvPr>
          <p:cNvSpPr txBox="1">
            <a:spLocks/>
          </p:cNvSpPr>
          <p:nvPr/>
        </p:nvSpPr>
        <p:spPr>
          <a:xfrm>
            <a:off x="335360" y="505499"/>
            <a:ext cx="10477670" cy="763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E7131A"/>
                </a:solidFill>
                <a:latin typeface="Univers" panose="020B0503020202020204" pitchFamily="34" charset="0"/>
                <a:ea typeface="+mj-ea"/>
                <a:cs typeface="Arial" panose="020B0604020202020204" pitchFamily="34" charset="0"/>
              </a:defRPr>
            </a:lvl1pPr>
          </a:lstStyle>
          <a:p>
            <a:r>
              <a:rPr lang="en-US" sz="3000" dirty="0"/>
              <a:t>Co-Innovation Opportunities with Singapore</a:t>
            </a:r>
            <a:endParaRPr lang="en-SG" sz="3000" dirty="0"/>
          </a:p>
        </p:txBody>
      </p:sp>
      <p:sp>
        <p:nvSpPr>
          <p:cNvPr id="7" name="Content Placeholder 26">
            <a:extLst>
              <a:ext uri="{FF2B5EF4-FFF2-40B4-BE49-F238E27FC236}">
                <a16:creationId xmlns:a16="http://schemas.microsoft.com/office/drawing/2014/main" id="{076FF966-CD5A-3DF2-8359-553EA882AECC}"/>
              </a:ext>
            </a:extLst>
          </p:cNvPr>
          <p:cNvSpPr txBox="1">
            <a:spLocks/>
          </p:cNvSpPr>
          <p:nvPr/>
        </p:nvSpPr>
        <p:spPr>
          <a:xfrm>
            <a:off x="335360" y="1268760"/>
            <a:ext cx="10511953" cy="432048"/>
          </a:xfrm>
          <a:prstGeom prst="rect">
            <a:avLst/>
          </a:prstGeom>
        </p:spPr>
        <p:txBody>
          <a:bodyPr/>
          <a:lstStyle>
            <a:lvl1pPr marL="0" indent="0" algn="l" defTabSz="914400" rtl="0" eaLnBrk="1" latinLnBrk="0" hangingPunct="1">
              <a:lnSpc>
                <a:spcPct val="90000"/>
              </a:lnSpc>
              <a:spcBef>
                <a:spcPts val="1000"/>
              </a:spcBef>
              <a:buClr>
                <a:srgbClr val="414042"/>
              </a:buClr>
              <a:buFont typeface="Arial" panose="020B0604020202020204" pitchFamily="34" charset="0"/>
              <a:buNone/>
              <a:defRPr sz="2800" kern="1200">
                <a:solidFill>
                  <a:srgbClr val="4D4D4D"/>
                </a:solidFill>
                <a:latin typeface="Univers" panose="020B05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14042"/>
              </a:buClr>
              <a:buFont typeface="Arial" panose="020B0604020202020204" pitchFamily="34" charset="0"/>
              <a:buChar char="•"/>
              <a:defRPr sz="2400" kern="1200">
                <a:solidFill>
                  <a:srgbClr val="4D4D4D"/>
                </a:solidFill>
                <a:latin typeface="Univers" panose="020B05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14042"/>
              </a:buClr>
              <a:buFont typeface="Arial" panose="020B0604020202020204" pitchFamily="34" charset="0"/>
              <a:buChar char="•"/>
              <a:defRPr sz="2000" kern="1200">
                <a:solidFill>
                  <a:srgbClr val="4D4D4D"/>
                </a:solidFill>
                <a:latin typeface="Univers" panose="020B05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14042"/>
              </a:buClr>
              <a:buFont typeface="Arial" panose="020B0604020202020204" pitchFamily="34" charset="0"/>
              <a:buChar char="•"/>
              <a:defRPr sz="1800" kern="1200">
                <a:solidFill>
                  <a:srgbClr val="4D4D4D"/>
                </a:solidFill>
                <a:latin typeface="Univers" panose="020B05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14042"/>
              </a:buClr>
              <a:buFont typeface="Arial" panose="020B0604020202020204" pitchFamily="34" charset="0"/>
              <a:buChar char="•"/>
              <a:defRPr sz="1600" kern="1200">
                <a:solidFill>
                  <a:srgbClr val="4D4D4D"/>
                </a:solidFill>
                <a:latin typeface="Univers"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7F7F7F"/>
                </a:solidFill>
              </a:rPr>
              <a:t>European companies are welcomed to collaborate with Singapore enterprises on joint R&amp;D and innovative projects through the following platforms:</a:t>
            </a:r>
            <a:endParaRPr lang="en-SG" sz="1600" b="1" dirty="0">
              <a:solidFill>
                <a:srgbClr val="7F7F7F"/>
              </a:solidFill>
            </a:endParaRPr>
          </a:p>
        </p:txBody>
      </p:sp>
      <p:sp>
        <p:nvSpPr>
          <p:cNvPr id="8" name="Rectangle 7">
            <a:extLst>
              <a:ext uri="{FF2B5EF4-FFF2-40B4-BE49-F238E27FC236}">
                <a16:creationId xmlns:a16="http://schemas.microsoft.com/office/drawing/2014/main" id="{DDC9BFAE-7536-1F3E-01BF-4FDE47676D4E}"/>
              </a:ext>
            </a:extLst>
          </p:cNvPr>
          <p:cNvSpPr/>
          <p:nvPr/>
        </p:nvSpPr>
        <p:spPr>
          <a:xfrm>
            <a:off x="7480834" y="3944851"/>
            <a:ext cx="2097135" cy="64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2"/>
                </a:solidFill>
                <a:latin typeface="Univers" panose="020B0503020202020204" pitchFamily="34" charset="0"/>
              </a:rPr>
              <a:t>Eureka Eurostars</a:t>
            </a:r>
            <a:endParaRPr lang="en-SG" sz="1600" b="1" dirty="0">
              <a:solidFill>
                <a:schemeClr val="tx2"/>
              </a:solidFill>
              <a:latin typeface="Univers" panose="020B0503020202020204" pitchFamily="34" charset="0"/>
            </a:endParaRPr>
          </a:p>
        </p:txBody>
      </p:sp>
      <p:cxnSp>
        <p:nvCxnSpPr>
          <p:cNvPr id="9" name="Connector: Elbow 8">
            <a:extLst>
              <a:ext uri="{FF2B5EF4-FFF2-40B4-BE49-F238E27FC236}">
                <a16:creationId xmlns:a16="http://schemas.microsoft.com/office/drawing/2014/main" id="{A10698FA-507F-9D68-EB8B-C51FB433B987}"/>
              </a:ext>
            </a:extLst>
          </p:cNvPr>
          <p:cNvCxnSpPr>
            <a:cxnSpLocks/>
            <a:stCxn id="8" idx="1"/>
            <a:endCxn id="10" idx="3"/>
          </p:cNvCxnSpPr>
          <p:nvPr/>
        </p:nvCxnSpPr>
        <p:spPr>
          <a:xfrm rot="10800000">
            <a:off x="5342576" y="3593733"/>
            <a:ext cx="2138258" cy="673146"/>
          </a:xfrm>
          <a:prstGeom prst="bentConnector3">
            <a:avLst>
              <a:gd name="adj1"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242D85D-30E6-C6F0-29FB-E5B633DBC9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439"/>
          <a:stretch/>
        </p:blipFill>
        <p:spPr>
          <a:xfrm>
            <a:off x="4755528" y="3356992"/>
            <a:ext cx="587048" cy="473481"/>
          </a:xfrm>
          <a:prstGeom prst="rect">
            <a:avLst/>
          </a:prstGeom>
        </p:spPr>
      </p:pic>
      <p:sp>
        <p:nvSpPr>
          <p:cNvPr id="11" name="Rectangle 10">
            <a:extLst>
              <a:ext uri="{FF2B5EF4-FFF2-40B4-BE49-F238E27FC236}">
                <a16:creationId xmlns:a16="http://schemas.microsoft.com/office/drawing/2014/main" id="{D0828AC5-A756-9500-C881-3CB002E22F83}"/>
              </a:ext>
            </a:extLst>
          </p:cNvPr>
          <p:cNvSpPr/>
          <p:nvPr/>
        </p:nvSpPr>
        <p:spPr>
          <a:xfrm>
            <a:off x="161099" y="3587345"/>
            <a:ext cx="2535638" cy="64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2"/>
                </a:solidFill>
                <a:latin typeface="Univers" panose="020B0503020202020204" pitchFamily="34" charset="0"/>
              </a:rPr>
              <a:t>Information Technology for European Advancement (ITEA) 4</a:t>
            </a:r>
            <a:endParaRPr lang="en-SG" sz="1600" b="1" dirty="0">
              <a:solidFill>
                <a:schemeClr val="tx2"/>
              </a:solidFill>
              <a:latin typeface="Univers" panose="020B0503020202020204" pitchFamily="34" charset="0"/>
            </a:endParaRPr>
          </a:p>
        </p:txBody>
      </p:sp>
      <p:pic>
        <p:nvPicPr>
          <p:cNvPr id="12" name="Picture 11">
            <a:extLst>
              <a:ext uri="{FF2B5EF4-FFF2-40B4-BE49-F238E27FC236}">
                <a16:creationId xmlns:a16="http://schemas.microsoft.com/office/drawing/2014/main" id="{B2A01085-A32E-3E4B-73FB-48274C79D5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97848" y="2779582"/>
            <a:ext cx="1557416" cy="577410"/>
          </a:xfrm>
          <a:prstGeom prst="rect">
            <a:avLst/>
          </a:prstGeom>
        </p:spPr>
      </p:pic>
      <p:pic>
        <p:nvPicPr>
          <p:cNvPr id="13" name="Picture 12">
            <a:extLst>
              <a:ext uri="{FF2B5EF4-FFF2-40B4-BE49-F238E27FC236}">
                <a16:creationId xmlns:a16="http://schemas.microsoft.com/office/drawing/2014/main" id="{A9AB0D8A-67DB-E9A4-1A4D-21A48D84632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15680" y="3362766"/>
            <a:ext cx="1406041" cy="343012"/>
          </a:xfrm>
          <a:prstGeom prst="rect">
            <a:avLst/>
          </a:prstGeom>
        </p:spPr>
      </p:pic>
      <p:cxnSp>
        <p:nvCxnSpPr>
          <p:cNvPr id="14" name="Connector: Elbow 13">
            <a:extLst>
              <a:ext uri="{FF2B5EF4-FFF2-40B4-BE49-F238E27FC236}">
                <a16:creationId xmlns:a16="http://schemas.microsoft.com/office/drawing/2014/main" id="{59D18F76-C3FD-AFA0-7CBE-439F9E1D60B8}"/>
              </a:ext>
            </a:extLst>
          </p:cNvPr>
          <p:cNvCxnSpPr>
            <a:cxnSpLocks/>
            <a:stCxn id="11" idx="3"/>
            <a:endCxn id="13" idx="1"/>
          </p:cNvCxnSpPr>
          <p:nvPr/>
        </p:nvCxnSpPr>
        <p:spPr>
          <a:xfrm flipV="1">
            <a:off x="2696737" y="3534272"/>
            <a:ext cx="518943" cy="375101"/>
          </a:xfrm>
          <a:prstGeom prst="bentConnector3">
            <a:avLst/>
          </a:prstGeom>
          <a:ln w="19050">
            <a:solidFill>
              <a:srgbClr val="77AC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2E2B95-7183-7950-8DC9-B301C01B8874}"/>
              </a:ext>
            </a:extLst>
          </p:cNvPr>
          <p:cNvSpPr/>
          <p:nvPr/>
        </p:nvSpPr>
        <p:spPr>
          <a:xfrm>
            <a:off x="7474818" y="4395820"/>
            <a:ext cx="4441762" cy="145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200" dirty="0">
                <a:solidFill>
                  <a:schemeClr val="tx2"/>
                </a:solidFill>
                <a:latin typeface="Univers" panose="020B0503020202020204" pitchFamily="34" charset="0"/>
              </a:rPr>
              <a:t>Eurostars is the largest </a:t>
            </a:r>
            <a:r>
              <a:rPr lang="en-US" sz="1200" b="1" dirty="0">
                <a:solidFill>
                  <a:schemeClr val="tx2"/>
                </a:solidFill>
                <a:latin typeface="Univers" panose="020B0503020202020204" pitchFamily="34" charset="0"/>
              </a:rPr>
              <a:t>international funding </a:t>
            </a:r>
            <a:r>
              <a:rPr lang="en-US" sz="1200" b="1" dirty="0" err="1">
                <a:solidFill>
                  <a:schemeClr val="tx2"/>
                </a:solidFill>
                <a:latin typeface="Univers" panose="020B0503020202020204" pitchFamily="34" charset="0"/>
              </a:rPr>
              <a:t>programme</a:t>
            </a:r>
            <a:r>
              <a:rPr lang="en-US" sz="1200" b="1" dirty="0">
                <a:solidFill>
                  <a:schemeClr val="tx2"/>
                </a:solidFill>
                <a:latin typeface="Univers" panose="020B0503020202020204" pitchFamily="34" charset="0"/>
              </a:rPr>
              <a:t> supporting cross-border R&amp;D collaborations</a:t>
            </a:r>
            <a:r>
              <a:rPr lang="en-US" sz="1200" dirty="0">
                <a:solidFill>
                  <a:schemeClr val="tx2"/>
                </a:solidFill>
                <a:latin typeface="Univers" panose="020B0503020202020204" pitchFamily="34" charset="0"/>
              </a:rPr>
              <a:t> between innovative SMEs from 37 countries, </a:t>
            </a:r>
            <a:r>
              <a:rPr lang="en-US" sz="1200" b="1" dirty="0">
                <a:solidFill>
                  <a:schemeClr val="tx2"/>
                </a:solidFill>
                <a:latin typeface="Univers" panose="020B0503020202020204" pitchFamily="34" charset="0"/>
              </a:rPr>
              <a:t>including Singapore and Germany</a:t>
            </a:r>
            <a:r>
              <a:rPr lang="en-US" sz="1200" dirty="0">
                <a:solidFill>
                  <a:schemeClr val="tx2"/>
                </a:solidFill>
                <a:latin typeface="Univers" panose="020B0503020202020204" pitchFamily="34" charset="0"/>
              </a:rPr>
              <a:t>, to create innovative products, processes or services for </a:t>
            </a:r>
            <a:r>
              <a:rPr lang="en-US" sz="1200" dirty="0" err="1">
                <a:solidFill>
                  <a:schemeClr val="tx2"/>
                </a:solidFill>
                <a:latin typeface="Univers" panose="020B0503020202020204" pitchFamily="34" charset="0"/>
              </a:rPr>
              <a:t>commercialisation</a:t>
            </a:r>
            <a:r>
              <a:rPr lang="en-US" sz="1200" dirty="0">
                <a:solidFill>
                  <a:schemeClr val="tx2"/>
                </a:solidFill>
                <a:latin typeface="Univers" panose="020B0503020202020204" pitchFamily="34" charset="0"/>
              </a:rPr>
              <a:t>.</a:t>
            </a:r>
          </a:p>
        </p:txBody>
      </p:sp>
      <p:sp>
        <p:nvSpPr>
          <p:cNvPr id="16" name="Rectangle 15">
            <a:extLst>
              <a:ext uri="{FF2B5EF4-FFF2-40B4-BE49-F238E27FC236}">
                <a16:creationId xmlns:a16="http://schemas.microsoft.com/office/drawing/2014/main" id="{06CF88F4-3278-998B-A8BC-5E75DCBCEE0D}"/>
              </a:ext>
            </a:extLst>
          </p:cNvPr>
          <p:cNvSpPr/>
          <p:nvPr/>
        </p:nvSpPr>
        <p:spPr>
          <a:xfrm>
            <a:off x="167434" y="4329879"/>
            <a:ext cx="3816424" cy="181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200" dirty="0">
                <a:solidFill>
                  <a:schemeClr val="tx2"/>
                </a:solidFill>
                <a:latin typeface="Univers" panose="020B0503020202020204" pitchFamily="34" charset="0"/>
              </a:rPr>
              <a:t>The ITEA4 Call is an initiative that is part of the Eureka Clusters </a:t>
            </a:r>
            <a:r>
              <a:rPr lang="en-US" sz="1200" dirty="0" err="1">
                <a:solidFill>
                  <a:schemeClr val="tx2"/>
                </a:solidFill>
                <a:latin typeface="Univers" panose="020B0503020202020204" pitchFamily="34" charset="0"/>
              </a:rPr>
              <a:t>Programme</a:t>
            </a:r>
            <a:r>
              <a:rPr lang="en-US" sz="1200" dirty="0">
                <a:solidFill>
                  <a:schemeClr val="tx2"/>
                </a:solidFill>
                <a:latin typeface="Univers" panose="020B0503020202020204" pitchFamily="34" charset="0"/>
              </a:rPr>
              <a:t>, which </a:t>
            </a:r>
            <a:r>
              <a:rPr lang="en-US" sz="1200" b="1" dirty="0">
                <a:solidFill>
                  <a:schemeClr val="tx2"/>
                </a:solidFill>
                <a:latin typeface="Univers" panose="020B0503020202020204" pitchFamily="34" charset="0"/>
              </a:rPr>
              <a:t>supports companies to collaborate on software innovation projects</a:t>
            </a:r>
            <a:r>
              <a:rPr lang="en-US" sz="1200" dirty="0">
                <a:solidFill>
                  <a:schemeClr val="tx2"/>
                </a:solidFill>
                <a:latin typeface="Univers" panose="020B0503020202020204" pitchFamily="34" charset="0"/>
              </a:rPr>
              <a:t> in domains such as </a:t>
            </a:r>
            <a:r>
              <a:rPr lang="en-US" sz="1200" b="1" dirty="0">
                <a:solidFill>
                  <a:schemeClr val="tx2"/>
                </a:solidFill>
                <a:latin typeface="Univers" panose="020B0503020202020204" pitchFamily="34" charset="0"/>
              </a:rPr>
              <a:t>smart mobility, healthcare, smart cities and energy, manufacturing, engineering and safety &amp; security</a:t>
            </a:r>
            <a:r>
              <a:rPr lang="en-US" sz="1200" dirty="0">
                <a:solidFill>
                  <a:schemeClr val="tx2"/>
                </a:solidFill>
                <a:latin typeface="Univers" panose="020B0503020202020204" pitchFamily="34" charset="0"/>
              </a:rPr>
              <a:t>.</a:t>
            </a:r>
          </a:p>
        </p:txBody>
      </p:sp>
      <p:sp>
        <p:nvSpPr>
          <p:cNvPr id="17" name="Rectangle 16">
            <a:extLst>
              <a:ext uri="{FF2B5EF4-FFF2-40B4-BE49-F238E27FC236}">
                <a16:creationId xmlns:a16="http://schemas.microsoft.com/office/drawing/2014/main" id="{9E9C45FD-8D2B-1C3D-D1BD-7223A09611C1}"/>
              </a:ext>
            </a:extLst>
          </p:cNvPr>
          <p:cNvSpPr/>
          <p:nvPr/>
        </p:nvSpPr>
        <p:spPr>
          <a:xfrm>
            <a:off x="214569" y="3136124"/>
            <a:ext cx="1391037" cy="364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Univers" panose="020B0503020202020204" pitchFamily="34" charset="0"/>
                <a:cs typeface="Calibri" panose="020F0502020204030204" pitchFamily="34" charset="0"/>
              </a:rPr>
              <a:t>Collaboration with MNC/Corporates</a:t>
            </a:r>
            <a:endParaRPr lang="en-SG" sz="1050" dirty="0">
              <a:latin typeface="Univers" panose="020B050302020202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AFD7D40D-A932-7EFC-9AEC-5EBDB91D51A9}"/>
              </a:ext>
            </a:extLst>
          </p:cNvPr>
          <p:cNvSpPr/>
          <p:nvPr/>
        </p:nvSpPr>
        <p:spPr>
          <a:xfrm>
            <a:off x="1650777" y="3136124"/>
            <a:ext cx="1391037" cy="357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Univers" panose="020B0503020202020204" pitchFamily="34" charset="0"/>
                <a:cs typeface="Calibri" panose="020F0502020204030204" pitchFamily="34" charset="0"/>
              </a:rPr>
              <a:t>Multilateral</a:t>
            </a:r>
            <a:endParaRPr lang="en-SG" sz="1400" dirty="0">
              <a:latin typeface="Univers" panose="020B050302020202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180CE818-CF47-0CB5-D634-6A4D4DC22FB6}"/>
              </a:ext>
            </a:extLst>
          </p:cNvPr>
          <p:cNvSpPr/>
          <p:nvPr/>
        </p:nvSpPr>
        <p:spPr>
          <a:xfrm>
            <a:off x="10791442" y="4119773"/>
            <a:ext cx="1391037" cy="297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Univers" panose="020B0503020202020204" pitchFamily="34" charset="0"/>
                <a:cs typeface="Calibri" panose="020F0502020204030204" pitchFamily="34" charset="0"/>
              </a:rPr>
              <a:t>Multilateral</a:t>
            </a:r>
            <a:endParaRPr lang="en-SG" sz="1400" dirty="0">
              <a:latin typeface="Univers" panose="020B050302020202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5FE9BB7-3F90-43FB-BF9F-4B7812C9818D}"/>
              </a:ext>
            </a:extLst>
          </p:cNvPr>
          <p:cNvSpPr/>
          <p:nvPr/>
        </p:nvSpPr>
        <p:spPr>
          <a:xfrm>
            <a:off x="9356237" y="4117988"/>
            <a:ext cx="1391037" cy="297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Univers" panose="020B0503020202020204" pitchFamily="34" charset="0"/>
                <a:cs typeface="Calibri" panose="020F0502020204030204" pitchFamily="34" charset="0"/>
              </a:rPr>
              <a:t>SME-focused</a:t>
            </a:r>
            <a:endParaRPr lang="en-SG" sz="1400" dirty="0">
              <a:latin typeface="Univers" panose="020B0503020202020204" pitchFamily="34" charset="0"/>
              <a:cs typeface="Calibri" panose="020F0502020204030204" pitchFamily="34" charset="0"/>
            </a:endParaRPr>
          </a:p>
        </p:txBody>
      </p:sp>
    </p:spTree>
    <p:extLst>
      <p:ext uri="{BB962C8B-B14F-4D97-AF65-F5344CB8AC3E}">
        <p14:creationId xmlns:p14="http://schemas.microsoft.com/office/powerpoint/2010/main" val="2065250168"/>
      </p:ext>
    </p:extLst>
  </p:cSld>
  <p:clrMapOvr>
    <a:masterClrMapping/>
  </p:clrMapOvr>
</p:sld>
</file>

<file path=ppt/theme/theme1.xml><?xml version="1.0" encoding="utf-8"?>
<a:theme xmlns:a="http://schemas.openxmlformats.org/drawingml/2006/main" name="ESG Final Corporate Theme2">
  <a:themeElements>
    <a:clrScheme name="Custom 1">
      <a:dk1>
        <a:srgbClr val="000000"/>
      </a:dk1>
      <a:lt1>
        <a:srgbClr val="FFFFFF"/>
      </a:lt1>
      <a:dk2>
        <a:srgbClr val="000000"/>
      </a:dk2>
      <a:lt2>
        <a:srgbClr val="FFFFFF"/>
      </a:lt2>
      <a:accent1>
        <a:srgbClr val="F5333F"/>
      </a:accent1>
      <a:accent2>
        <a:srgbClr val="FF6C0E"/>
      </a:accent2>
      <a:accent3>
        <a:srgbClr val="80BC00"/>
      </a:accent3>
      <a:accent4>
        <a:srgbClr val="0075C9"/>
      </a:accent4>
      <a:accent5>
        <a:srgbClr val="00ADBB"/>
      </a:accent5>
      <a:accent6>
        <a:srgbClr val="9E28B5"/>
      </a:accent6>
      <a:hlink>
        <a:srgbClr val="F5333F"/>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G Final Corporate Theme2" id="{E6450A24-019B-43A7-AB59-5E9ADE8198F6}" vid="{000484B5-BB6E-48F5-AEC7-8F9650E1E0AA}"/>
    </a:ext>
  </a:extLst>
</a:theme>
</file>

<file path=ppt/theme/theme2.xml><?xml version="1.0" encoding="utf-8"?>
<a:theme xmlns:a="http://schemas.openxmlformats.org/drawingml/2006/main" name="Option 1 (Light)">
  <a:themeElements>
    <a:clrScheme name="ESG">
      <a:dk1>
        <a:srgbClr val="262626"/>
      </a:dk1>
      <a:lt1>
        <a:sysClr val="window" lastClr="FFFFFF"/>
      </a:lt1>
      <a:dk2>
        <a:srgbClr val="262626"/>
      </a:dk2>
      <a:lt2>
        <a:srgbClr val="F8F8F8"/>
      </a:lt2>
      <a:accent1>
        <a:srgbClr val="F5333F"/>
      </a:accent1>
      <a:accent2>
        <a:srgbClr val="FF6C0E"/>
      </a:accent2>
      <a:accent3>
        <a:srgbClr val="80BC00"/>
      </a:accent3>
      <a:accent4>
        <a:srgbClr val="0075C9"/>
      </a:accent4>
      <a:accent5>
        <a:srgbClr val="00ADBB"/>
      </a:accent5>
      <a:accent6>
        <a:srgbClr val="9E28B5"/>
      </a:accent6>
      <a:hlink>
        <a:srgbClr val="F5333F"/>
      </a:hlink>
      <a:folHlink>
        <a:srgbClr val="C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ESG Final Corporate Theme2</Template>
  <TotalTime>867</TotalTime>
  <Words>1196</Words>
  <Application>Microsoft Office PowerPoint</Application>
  <PresentationFormat>Widescreen</PresentationFormat>
  <Paragraphs>203</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Reem Kufi</vt:lpstr>
      <vt:lpstr>Rokkitt</vt:lpstr>
      <vt:lpstr>Times New Roman</vt:lpstr>
      <vt:lpstr>Univers</vt:lpstr>
      <vt:lpstr>Univers Condensed</vt:lpstr>
      <vt:lpstr>Wingdings</vt:lpstr>
      <vt:lpstr>ESG Final Corporate Theme2</vt:lpstr>
      <vt:lpstr>Option 1 (Light)</vt:lpstr>
      <vt:lpstr>PowerPoint Presentation</vt:lpstr>
      <vt:lpstr>PowerPoint Presentation</vt:lpstr>
      <vt:lpstr>Singapore’s Startup Ecosystem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and proposed outcome</dc:title>
  <dc:creator>Paul WONG (ENTERPRISESG)</dc:creator>
  <cp:lastModifiedBy>Matteo Baldan</cp:lastModifiedBy>
  <cp:revision>85</cp:revision>
  <dcterms:created xsi:type="dcterms:W3CDTF">2022-02-28T01:38:24Z</dcterms:created>
  <dcterms:modified xsi:type="dcterms:W3CDTF">2022-10-25T07:19:17Z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3db910-0838-4c35-bb3a-1ee21aa199ac_Enabled">
    <vt:lpwstr>true</vt:lpwstr>
  </property>
  <property fmtid="{D5CDD505-2E9C-101B-9397-08002B2CF9AE}" pid="3" name="MSIP_Label_153db910-0838-4c35-bb3a-1ee21aa199ac_SetDate">
    <vt:lpwstr>2022-02-28T01:38:39Z</vt:lpwstr>
  </property>
  <property fmtid="{D5CDD505-2E9C-101B-9397-08002B2CF9AE}" pid="4" name="MSIP_Label_153db910-0838-4c35-bb3a-1ee21aa199ac_Method">
    <vt:lpwstr>Privileged</vt:lpwstr>
  </property>
  <property fmtid="{D5CDD505-2E9C-101B-9397-08002B2CF9AE}" pid="5" name="MSIP_Label_153db910-0838-4c35-bb3a-1ee21aa199ac_Name">
    <vt:lpwstr>Sensitive Normal</vt:lpwstr>
  </property>
  <property fmtid="{D5CDD505-2E9C-101B-9397-08002B2CF9AE}" pid="6" name="MSIP_Label_153db910-0838-4c35-bb3a-1ee21aa199ac_SiteId">
    <vt:lpwstr>0b11c524-9a1c-4e1b-84cb-6336aefc2243</vt:lpwstr>
  </property>
  <property fmtid="{D5CDD505-2E9C-101B-9397-08002B2CF9AE}" pid="7" name="MSIP_Label_153db910-0838-4c35-bb3a-1ee21aa199ac_ActionId">
    <vt:lpwstr>7eb5b7b0-17a6-4eb0-9729-86ecedba4b99</vt:lpwstr>
  </property>
  <property fmtid="{D5CDD505-2E9C-101B-9397-08002B2CF9AE}" pid="8" name="MSIP_Label_153db910-0838-4c35-bb3a-1ee21aa199ac_ContentBits">
    <vt:lpwstr>0</vt:lpwstr>
  </property>
</Properties>
</file>