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1849E2B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ED09B7-C86D-325A-2E2A-C17DAE6A3689}" name="Josep  Casamada" initials="JC" userId="S::projectes@textils.cat::030e8ce7-9111-49ff-9f3c-9aa05d3995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62"/>
  </p:normalViewPr>
  <p:slideViewPr>
    <p:cSldViewPr snapToGrid="0" snapToObjects="1">
      <p:cViewPr varScale="1">
        <p:scale>
          <a:sx n="70" d="100"/>
          <a:sy n="70" d="100"/>
        </p:scale>
        <p:origin x="3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modernComment_100_1849E2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F1B6D40-3F24-4030-A083-68DB5DBB22E3}" authorId="{B2ED09B7-C86D-325A-2E2A-C17DAE6A3689}" created="2021-12-20T08:27:42.85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7495344" sldId="256"/>
      <ac:spMk id="3" creationId="{00000000-0000-0000-0000-000000000000}"/>
      <ac:txMk cp="42" len="3">
        <ac:context len="59" hash="1939622304"/>
      </ac:txMk>
    </ac:txMkLst>
    <p188:pos x="5754255" y="632954"/>
    <p188:txBody>
      <a:bodyPr/>
      <a:lstStyle/>
      <a:p>
        <a:r>
          <a:rPr lang="en-US"/>
          <a:t>Is this actually important?</a:t>
        </a:r>
      </a:p>
    </p188:txBody>
  </p188:cm>
  <p188:cm id="{A544C9FC-4FC1-4B65-B859-636DD6332F41}" authorId="{B2ED09B7-C86D-325A-2E2A-C17DAE6A3689}" created="2021-12-20T08:28:01.0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7495344" sldId="256"/>
      <ac:spMk id="3" creationId="{00000000-0000-0000-0000-000000000000}"/>
      <ac:txMk cp="42" len="3">
        <ac:context len="59" hash="1939622304"/>
      </ac:txMk>
    </ac:txMkLst>
    <p188:pos x="5754255" y="632954"/>
    <p188:txBody>
      <a:bodyPr/>
      <a:lstStyle/>
      <a:p>
        <a:r>
          <a:rPr lang="en-US"/>
          <a:t>Too many words. It should be rather visual than words.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ACB7-8242-EC48-953B-0708FC981E7B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4F69-1E43-2040-B6EF-690238B59F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3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microsoft.com/office/2018/10/relationships/comments" Target="../comments/modernComment_100_1849E2B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ottotitolo 2"/>
          <p:cNvSpPr>
            <a:spLocks noGrp="1"/>
          </p:cNvSpPr>
          <p:nvPr>
            <p:ph type="subTitle" idx="1"/>
          </p:nvPr>
        </p:nvSpPr>
        <p:spPr>
          <a:xfrm>
            <a:off x="6723528" y="683420"/>
            <a:ext cx="5468471" cy="119916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it-IT" i="1" dirty="0">
                <a:solidFill>
                  <a:srgbClr val="5400A8"/>
                </a:solidFill>
              </a:rPr>
              <a:t>European Innovative Textiles Go International: Innovative Global Value Chain Creation And Textile Global Markets Exploration</a:t>
            </a:r>
            <a:endParaRPr lang="it-IT" altLang="it-IT" i="1" dirty="0">
              <a:solidFill>
                <a:srgbClr val="5400A8"/>
              </a:solidFill>
            </a:endParaRPr>
          </a:p>
        </p:txBody>
      </p:sp>
      <p:pic>
        <p:nvPicPr>
          <p:cNvPr id="18435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6107113"/>
            <a:ext cx="283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magin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150"/>
            <a:ext cx="62420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b="9881"/>
          <a:stretch/>
        </p:blipFill>
        <p:spPr>
          <a:xfrm>
            <a:off x="839872" y="2887663"/>
            <a:ext cx="7503459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4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4145" y="1424446"/>
            <a:ext cx="11203709" cy="3361267"/>
          </a:xfrm>
        </p:spPr>
        <p:txBody>
          <a:bodyPr/>
          <a:lstStyle/>
          <a:p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Who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we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are (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main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business, NACE code)</a:t>
            </a: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Max 500 words +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pics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44882" y="470909"/>
            <a:ext cx="96790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 err="1">
                <a:ln/>
                <a:solidFill>
                  <a:schemeClr val="accent4"/>
                </a:solidFill>
              </a:rPr>
              <a:t>Name</a:t>
            </a:r>
            <a:r>
              <a:rPr lang="it-IT" sz="3600" b="1" dirty="0">
                <a:ln/>
                <a:solidFill>
                  <a:schemeClr val="accent4"/>
                </a:solidFill>
              </a:rPr>
              <a:t> of the Company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9" y="5482405"/>
            <a:ext cx="11426935" cy="11742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82627"/>
          <a:stretch/>
        </p:blipFill>
        <p:spPr>
          <a:xfrm rot="5400000">
            <a:off x="-2772646" y="3334264"/>
            <a:ext cx="6433754" cy="2109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0" t="60433" b="32534"/>
          <a:stretch/>
        </p:blipFill>
        <p:spPr>
          <a:xfrm rot="5400000" flipV="1">
            <a:off x="-2060798" y="3230361"/>
            <a:ext cx="5321783" cy="10073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5824" y="474385"/>
            <a:ext cx="269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logo of the company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50463" y="4442157"/>
            <a:ext cx="4410636" cy="156966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n/>
                <a:solidFill>
                  <a:schemeClr val="accent4"/>
                </a:solidFill>
              </a:rPr>
              <a:t>Contact name: </a:t>
            </a:r>
          </a:p>
          <a:p>
            <a:r>
              <a:rPr lang="en-US" sz="2400" b="1" dirty="0">
                <a:ln/>
                <a:solidFill>
                  <a:schemeClr val="accent4"/>
                </a:solidFill>
              </a:rPr>
              <a:t>Mail contact:</a:t>
            </a:r>
          </a:p>
          <a:p>
            <a:r>
              <a:rPr lang="en-US" sz="2400" b="1" dirty="0">
                <a:ln/>
                <a:solidFill>
                  <a:schemeClr val="accent4"/>
                </a:solidFill>
              </a:rPr>
              <a:t>Telephone:</a:t>
            </a:r>
          </a:p>
          <a:p>
            <a:r>
              <a:rPr lang="en-US" sz="2400" b="1" dirty="0">
                <a:ln/>
                <a:solidFill>
                  <a:schemeClr val="accent4"/>
                </a:solidFill>
              </a:rPr>
              <a:t>Company website: </a:t>
            </a:r>
          </a:p>
        </p:txBody>
      </p:sp>
    </p:spTree>
    <p:extLst>
      <p:ext uri="{BB962C8B-B14F-4D97-AF65-F5344CB8AC3E}">
        <p14:creationId xmlns:p14="http://schemas.microsoft.com/office/powerpoint/2010/main" val="4074953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4145" y="1239276"/>
            <a:ext cx="11203709" cy="1648363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Share your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offer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to the target country (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products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services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technology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offer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Company Value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proposition</a:t>
            </a:r>
            <a:endParaRPr lang="it-IT" sz="1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Max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500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words</a:t>
            </a:r>
            <a:endParaRPr lang="it-IT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44882" y="470909"/>
            <a:ext cx="96790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 err="1">
                <a:ln/>
                <a:solidFill>
                  <a:schemeClr val="accent4"/>
                </a:solidFill>
              </a:rPr>
              <a:t>What</a:t>
            </a:r>
            <a:r>
              <a:rPr lang="it-IT" sz="3600" b="1" dirty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>
                <a:ln/>
                <a:solidFill>
                  <a:schemeClr val="accent4"/>
                </a:solidFill>
              </a:rPr>
              <a:t>we</a:t>
            </a:r>
            <a:r>
              <a:rPr lang="it-IT" sz="3600" b="1" dirty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>
                <a:ln/>
                <a:solidFill>
                  <a:schemeClr val="accent4"/>
                </a:solidFill>
              </a:rPr>
              <a:t>offer</a:t>
            </a:r>
            <a:endParaRPr lang="it-IT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9" y="5482405"/>
            <a:ext cx="11426935" cy="11742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82627"/>
          <a:stretch/>
        </p:blipFill>
        <p:spPr>
          <a:xfrm rot="5400000">
            <a:off x="-2772646" y="3334264"/>
            <a:ext cx="6433754" cy="2109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0" t="60433" b="32534"/>
          <a:stretch/>
        </p:blipFill>
        <p:spPr>
          <a:xfrm rot="5400000" flipV="1">
            <a:off x="-2060798" y="3230361"/>
            <a:ext cx="5321783" cy="10073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954748" y="592945"/>
            <a:ext cx="373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logo of the company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249094" y="2482896"/>
            <a:ext cx="269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Add photo of your products</a:t>
            </a:r>
          </a:p>
        </p:txBody>
      </p:sp>
    </p:spTree>
    <p:extLst>
      <p:ext uri="{BB962C8B-B14F-4D97-AF65-F5344CB8AC3E}">
        <p14:creationId xmlns:p14="http://schemas.microsoft.com/office/powerpoint/2010/main" val="185312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05131" y="3729378"/>
            <a:ext cx="11203709" cy="2208368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Share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your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previous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experience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in the target country; i.e.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projects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contacts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collaboration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obstacles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incurred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any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Max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 500 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words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 + 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pics</a:t>
            </a:r>
            <a:endParaRPr lang="it-IT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44882" y="470909"/>
            <a:ext cx="96790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 err="1">
                <a:ln/>
                <a:solidFill>
                  <a:schemeClr val="accent4"/>
                </a:solidFill>
              </a:rPr>
              <a:t>Previous</a:t>
            </a:r>
            <a:r>
              <a:rPr lang="it-IT" sz="3600" b="1" dirty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>
                <a:ln/>
                <a:solidFill>
                  <a:schemeClr val="accent4"/>
                </a:solidFill>
              </a:rPr>
              <a:t>experience</a:t>
            </a:r>
            <a:r>
              <a:rPr lang="it-IT" sz="3600" b="1" dirty="0">
                <a:ln/>
                <a:solidFill>
                  <a:schemeClr val="accent4"/>
                </a:solidFill>
              </a:rPr>
              <a:t> </a:t>
            </a:r>
            <a:r>
              <a:rPr lang="it-IT" sz="3600" dirty="0">
                <a:ln/>
                <a:solidFill>
                  <a:schemeClr val="accent4"/>
                </a:solidFill>
              </a:rPr>
              <a:t>(optional)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9" y="5482405"/>
            <a:ext cx="11426935" cy="11742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82627"/>
          <a:stretch/>
        </p:blipFill>
        <p:spPr>
          <a:xfrm rot="5400000">
            <a:off x="-2772646" y="3334264"/>
            <a:ext cx="6433754" cy="2109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0" t="60433" b="32534"/>
          <a:stretch/>
        </p:blipFill>
        <p:spPr>
          <a:xfrm rot="5400000" flipV="1">
            <a:off x="-2060798" y="3230361"/>
            <a:ext cx="5321783" cy="10073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954748" y="592945"/>
            <a:ext cx="373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logo of the company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3C656504-6FE7-4942-8ADC-AD1236F4C0AC}"/>
              </a:ext>
            </a:extLst>
          </p:cNvPr>
          <p:cNvSpPr txBox="1">
            <a:spLocks/>
          </p:cNvSpPr>
          <p:nvPr/>
        </p:nvSpPr>
        <p:spPr>
          <a:xfrm>
            <a:off x="760710" y="1521646"/>
            <a:ext cx="11203709" cy="164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Expected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impact on the target country (export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volumes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number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of new clients/suppliers,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collaborations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with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local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actors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new skills or new business, etc.)</a:t>
            </a:r>
          </a:p>
          <a:p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Max 500 words + 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graphs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 or 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other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 visuals (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any</a:t>
            </a:r>
            <a:r>
              <a:rPr lang="it-IT" sz="160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it-IT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43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168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Ateval</cp:lastModifiedBy>
  <cp:revision>14</cp:revision>
  <dcterms:created xsi:type="dcterms:W3CDTF">2019-10-27T20:44:49Z</dcterms:created>
  <dcterms:modified xsi:type="dcterms:W3CDTF">2022-01-18T08:35:00Z</dcterms:modified>
</cp:coreProperties>
</file>