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81" r:id="rId3"/>
    <p:sldId id="305" r:id="rId4"/>
    <p:sldId id="340" r:id="rId5"/>
    <p:sldId id="341" r:id="rId6"/>
    <p:sldId id="337" r:id="rId7"/>
    <p:sldId id="339" r:id="rId8"/>
    <p:sldId id="342" r:id="rId9"/>
    <p:sldId id="343" r:id="rId10"/>
  </p:sldIdLst>
  <p:sldSz cx="12192000" cy="6858000"/>
  <p:notesSz cx="6797675" cy="99282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527" userDrawn="1">
          <p15:clr>
            <a:srgbClr val="A4A3A4"/>
          </p15:clr>
        </p15:guide>
        <p15:guide id="2" pos="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jns, FRL (Francy)" initials="CF(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D3E"/>
    <a:srgbClr val="68BD2B"/>
    <a:srgbClr val="CADAE4"/>
    <a:srgbClr val="55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94613"/>
  </p:normalViewPr>
  <p:slideViewPr>
    <p:cSldViewPr snapToGrid="0" snapToObjects="1" showGuides="1">
      <p:cViewPr varScale="1">
        <p:scale>
          <a:sx n="74" d="100"/>
          <a:sy n="74" d="100"/>
        </p:scale>
        <p:origin x="378" y="66"/>
      </p:cViewPr>
      <p:guideLst>
        <p:guide orient="horz" pos="1527"/>
        <p:guide pos="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DFDBFE-2127-2942-B7B3-03C95CA6E5B1}" type="datetime1">
              <a:rPr lang="en-US"/>
              <a:pPr>
                <a:defRPr/>
              </a:pPr>
              <a:t>11/3/2019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9D4AAF-D6D2-ED42-AF58-85B18F7460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476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AD4E9C-6B81-C04F-B29C-B8A3402FD7C3}" type="datetime1">
              <a:rPr lang="en-US"/>
              <a:pPr>
                <a:defRPr/>
              </a:pPr>
              <a:t>11/3/2019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7BC3A8-EC2A-DD40-92DF-EB7DB76885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05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220355" y="5784773"/>
            <a:ext cx="7821576" cy="930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" name="Rechthoek 2"/>
          <p:cNvSpPr/>
          <p:nvPr userDrawn="1"/>
        </p:nvSpPr>
        <p:spPr>
          <a:xfrm>
            <a:off x="846668" y="439738"/>
            <a:ext cx="10519833" cy="442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 descr="G:\Business Development\Inge-Yvonne\LifetecZONe\logo Biomati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3" y="5908357"/>
            <a:ext cx="1698260" cy="8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Business Development\Inge-Yvonne\LifetecZONe\Logo Interre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4" y="5934931"/>
            <a:ext cx="1454688" cy="7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Business Development\Inge-Yvonne\logo e-Ucar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17" y="5964729"/>
            <a:ext cx="1725355" cy="6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 userDrawn="1"/>
        </p:nvGraphicFramePr>
        <p:xfrm>
          <a:off x="1305984" y="1169640"/>
          <a:ext cx="10013293" cy="741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0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D3E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198034" y="300619"/>
            <a:ext cx="10155767" cy="6791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49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98033" y="1096062"/>
            <a:ext cx="4796367" cy="42798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096062"/>
            <a:ext cx="5156200" cy="42798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239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5E6F7A-194E-4FA9-976D-35EE6E813A3E}" type="datetimeFigureOut">
              <a:rPr lang="nl-BE" smtClean="0">
                <a:solidFill>
                  <a:prstClr val="black"/>
                </a:solidFill>
              </a:rPr>
              <a:pPr/>
              <a:t>3/11/2019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6FB681C-AC2C-460F-B5A1-9BD71BEF97A4}" type="slidenum">
              <a:rPr lang="nl-BE" smtClean="0">
                <a:solidFill>
                  <a:prstClr val="black"/>
                </a:solidFill>
              </a:rPr>
              <a:pPr/>
              <a:t>‹nr.›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6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98034" y="1096778"/>
            <a:ext cx="10155767" cy="42617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198034" y="300619"/>
            <a:ext cx="10155767" cy="6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	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8618" y="1104761"/>
            <a:ext cx="10145183" cy="427116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5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 userDrawn="1"/>
        </p:nvGraphicFramePr>
        <p:xfrm>
          <a:off x="1305984" y="1169640"/>
          <a:ext cx="10013293" cy="741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00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D3E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198034" y="300619"/>
            <a:ext cx="10155767" cy="6791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98033" y="1096062"/>
            <a:ext cx="4796367" cy="42798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096062"/>
            <a:ext cx="5156200" cy="42798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220355" y="5784773"/>
            <a:ext cx="7821576" cy="930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 userDrawn="1"/>
        </p:nvSpPr>
        <p:spPr>
          <a:xfrm>
            <a:off x="846668" y="439738"/>
            <a:ext cx="10519833" cy="442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9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98034" y="1096778"/>
            <a:ext cx="10155767" cy="42617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198034" y="300619"/>
            <a:ext cx="10155767" cy="6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	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8618" y="1104761"/>
            <a:ext cx="10145183" cy="4271164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5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448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198034" y="300619"/>
            <a:ext cx="10155767" cy="6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8618" y="1097545"/>
            <a:ext cx="10145183" cy="426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Rechthoek 9"/>
          <p:cNvSpPr/>
          <p:nvPr/>
        </p:nvSpPr>
        <p:spPr>
          <a:xfrm>
            <a:off x="10699920" y="5582048"/>
            <a:ext cx="779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5335AA4-085C-1F47-9119-BD026EB81CEE}" type="slidenum">
              <a:rPr lang="en-US" sz="1100" b="1" kern="1200" smtClean="0">
                <a:solidFill>
                  <a:schemeClr val="bg1"/>
                </a:solidFill>
                <a:latin typeface="Arial"/>
                <a:ea typeface="ＭＳ Ｐゴシック" pitchFamily="-111" charset="-128"/>
                <a:cs typeface="Arial"/>
              </a:rPr>
              <a:pPr algn="r"/>
              <a:t>‹nr.›</a:t>
            </a:fld>
            <a:endParaRPr lang="nl-NL" sz="11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G:\Business Development\Inge-Yvonne\LifetecZONe\logo Biomatin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3" y="5908357"/>
            <a:ext cx="1698260" cy="8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Business Development\Inge-Yvonne\LifetecZONe\Logo Interreg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4" y="5934931"/>
            <a:ext cx="1454688" cy="7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Business Development\Inge-Yvonne\logo e-Ucare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17" y="5964729"/>
            <a:ext cx="1725355" cy="6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6" r:id="rId6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8DBD3E"/>
          </a:solidFill>
          <a:latin typeface="Arial"/>
          <a:ea typeface="ＭＳ Ｐゴシック" pitchFamily="-111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•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–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•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–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»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198034" y="300619"/>
            <a:ext cx="10155767" cy="6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8618" y="1097545"/>
            <a:ext cx="10145183" cy="426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/>
          <p:cNvSpPr/>
          <p:nvPr/>
        </p:nvSpPr>
        <p:spPr>
          <a:xfrm>
            <a:off x="1210734" y="6131235"/>
            <a:ext cx="7998884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prstClr val="black"/>
                </a:solidFill>
                <a:latin typeface="Arial"/>
                <a:cs typeface="Arial"/>
              </a:rPr>
              <a:t>17 april 2014  </a:t>
            </a:r>
            <a:r>
              <a:rPr lang="en-US" sz="1200" b="1" dirty="0">
                <a:solidFill>
                  <a:srgbClr val="8DBD3E"/>
                </a:solidFill>
                <a:latin typeface="Arial"/>
                <a:cs typeface="Arial"/>
              </a:rPr>
              <a:t>• 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Arial"/>
                <a:cs typeface="Arial"/>
              </a:rPr>
              <a:t>Strategiebespreking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8DBD3E"/>
                </a:solidFill>
                <a:latin typeface="Arial"/>
                <a:cs typeface="Arial"/>
              </a:rPr>
              <a:t>LifetecZONe</a:t>
            </a:r>
            <a:endParaRPr lang="nl-NL" sz="1200" dirty="0">
              <a:solidFill>
                <a:srgbClr val="8DBD3E"/>
              </a:solidFill>
              <a:latin typeface="Arial"/>
              <a:cs typeface="+mn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699920" y="5582048"/>
            <a:ext cx="779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25335AA4-085C-1F47-9119-BD026EB81CEE}" type="slidenum">
              <a:rPr lang="en-US" sz="1100" b="1" smtClean="0">
                <a:solidFill>
                  <a:prstClr val="white"/>
                </a:solidFill>
                <a:latin typeface="Arial"/>
                <a:cs typeface="Arial"/>
              </a:rPr>
              <a:pPr algn="r"/>
              <a:t>‹nr.›</a:t>
            </a:fld>
            <a:endParaRPr lang="nl-NL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8DBD3E"/>
          </a:solidFill>
          <a:latin typeface="Arial"/>
          <a:ea typeface="ＭＳ Ｐゴシック" pitchFamily="-111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DBD3E"/>
          </a:solidFill>
          <a:latin typeface="Arial" pitchFamily="-111" charset="0"/>
          <a:ea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•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–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•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–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DBD3E"/>
        </a:buClr>
        <a:buFont typeface="Arial" pitchFamily="-111" charset="0"/>
        <a:buChar char="»"/>
        <a:defRPr kern="12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votpark.nl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medicaonthemove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teczone.nl/bestuur/" TargetMode="External"/><Relationship Id="rId2" Type="http://schemas.openxmlformats.org/officeDocument/2006/relationships/hyperlink" Target="https://www.lifeteczone.nl/contact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23123" y="197589"/>
            <a:ext cx="10155767" cy="679138"/>
          </a:xfrm>
        </p:spPr>
        <p:txBody>
          <a:bodyPr/>
          <a:lstStyle/>
          <a:p>
            <a:r>
              <a:rPr lang="nl-NL" dirty="0" smtClean="0"/>
              <a:t>LifetecZONe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123123" y="1005515"/>
            <a:ext cx="98695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8BD2B"/>
              </a:buCl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LifetecZONe is an association that brings together Life Sciences /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Medtech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cluster actors in the regional ecosystem of the South of the Netherlands; which spans several provinces inside The Netherlands; it as such bundles various cluster actors in one single connecting entity</a:t>
            </a:r>
          </a:p>
          <a:p>
            <a:pPr>
              <a:buClr>
                <a:srgbClr val="68BD2B"/>
              </a:buClr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68BD2B"/>
              </a:buClr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LifetecZONe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membership mainly consists of SMEs but also includes other key actors in the cluster and has links to other related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economic actors,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institutions.</a:t>
            </a:r>
          </a:p>
          <a:p>
            <a:pPr>
              <a:buClr>
                <a:srgbClr val="68BD2B"/>
              </a:buClr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68BD2B"/>
              </a:buClr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LifetecZONe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covers geographically the South of the Netherlands, containing Zeeland, North-Brabant and Limburg provinces inside The Netherlands</a:t>
            </a:r>
          </a:p>
          <a:p>
            <a:pPr>
              <a:buClr>
                <a:srgbClr val="68BD2B"/>
              </a:buClr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68BD2B"/>
              </a:buCl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the start,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LifetecZONe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has had a main objective to help the SME’s develop specialized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expertise, services, resources, suppliers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skills, especially when it comes to speed up the process from time to market. </a:t>
            </a: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23123" y="197589"/>
            <a:ext cx="10155767" cy="679138"/>
          </a:xfrm>
        </p:spPr>
        <p:txBody>
          <a:bodyPr/>
          <a:lstStyle/>
          <a:p>
            <a:r>
              <a:rPr lang="nl-NL" dirty="0" err="1" smtClean="0"/>
              <a:t>Paying</a:t>
            </a:r>
            <a:r>
              <a:rPr lang="nl-NL" dirty="0" smtClean="0"/>
              <a:t> Members of LifetecZONe: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123123" y="876727"/>
            <a:ext cx="98695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49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(of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start-up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Polytechnical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Development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Agencies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Brabant Development Agency (BOM)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LIOF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Municipalities</a:t>
            </a: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Cluster Health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valley</a:t>
            </a: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campus &amp; community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Pivot 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Park (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50 companies of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44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start-up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companies*)</a:t>
            </a:r>
          </a:p>
          <a:p>
            <a:pPr>
              <a:buClr>
                <a:srgbClr val="68BD2B"/>
              </a:buClr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68BD2B"/>
              </a:buClr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paying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partners:</a:t>
            </a:r>
          </a:p>
          <a:p>
            <a:pPr>
              <a:buClr>
                <a:srgbClr val="68BD2B"/>
              </a:buClr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LifetecZONe is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executing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her members. LifetecZONe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lot of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involving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paying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maybe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expertise.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LifetecZONe is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optimize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networking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possibilities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members.</a:t>
            </a:r>
          </a:p>
          <a:p>
            <a:pPr>
              <a:buClr>
                <a:srgbClr val="68BD2B"/>
              </a:buClr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68BD2B"/>
              </a:buClr>
            </a:pP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*these 44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start-ups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NL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previously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mentioned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49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5 startups,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93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SMEs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nl-N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nl-N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start-ups</a:t>
            </a: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23123" y="197589"/>
            <a:ext cx="10155767" cy="679138"/>
          </a:xfrm>
        </p:spPr>
        <p:txBody>
          <a:bodyPr/>
          <a:lstStyle/>
          <a:p>
            <a:r>
              <a:rPr lang="nl-NL" dirty="0" err="1" smtClean="0"/>
              <a:t>Connected</a:t>
            </a:r>
            <a:r>
              <a:rPr lang="nl-NL" dirty="0" smtClean="0"/>
              <a:t> partners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123123" y="722180"/>
            <a:ext cx="98695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BOM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LIOF,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development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agencies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LifetecZONe supports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start-up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companies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pre-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seedfunding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coaching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business development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BOM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LIOF,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LifetecZONe are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European programs like Boost4Health, Codex4SME’s,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Heal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-it.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Pivot Park, 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www.pivotpark.nl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companies is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LifetecZONe, but LifetecZONe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drug development,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personalised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Lifesciences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help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members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companies;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LifetecZONe,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her partners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bigger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hospitals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help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speed up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product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market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LifetecZONe is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University of Eindhoven,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University of Tilburg,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University of Maastricht,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TTO’s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LifetecZONe is in close contact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policy makers in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Province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North-Brabant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Province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Limburg. LifetecZONe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 sparring partner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a feedback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make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policy fits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Lifetec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SME’s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endParaRPr lang="nl-N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23123" y="300620"/>
            <a:ext cx="10155767" cy="679138"/>
          </a:xfrm>
        </p:spPr>
        <p:txBody>
          <a:bodyPr/>
          <a:lstStyle/>
          <a:p>
            <a:r>
              <a:rPr lang="nl-NL" dirty="0" smtClean="0"/>
              <a:t>LifetecZONe as a Cluster </a:t>
            </a:r>
            <a:r>
              <a:rPr lang="nl-NL" dirty="0" err="1" smtClean="0"/>
              <a:t>organisation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123123" y="1148622"/>
            <a:ext cx="98695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LifetecZONe supports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strengthening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collaboration 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networking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cluster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LifeSciences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Medtech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South of The Netherlands.</a:t>
            </a:r>
          </a:p>
          <a:p>
            <a:pPr>
              <a:buClr>
                <a:srgbClr val="68BD2B"/>
              </a:buClr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innovation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facilitator to SME’s by connecting and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channelling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specialised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customised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business support services to stimulate innovation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>
              <a:buClr>
                <a:srgbClr val="68BD2B"/>
              </a:buClr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68BD2B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LifetecZONe facilitates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 partnering across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clusters, with Health Valley,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Brainport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Development en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Brightlands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rgbClr val="68BD2B"/>
              </a:buClr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Activities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8034" y="979757"/>
            <a:ext cx="10145183" cy="4271164"/>
          </a:xfrm>
        </p:spPr>
        <p:txBody>
          <a:bodyPr/>
          <a:lstStyle/>
          <a:p>
            <a:r>
              <a:rPr lang="en-US" sz="1600" dirty="0"/>
              <a:t>Cluster </a:t>
            </a:r>
            <a:r>
              <a:rPr lang="en-US" sz="1600" dirty="0" smtClean="0"/>
              <a:t>development, not only in The South of the Netherlands but also with </a:t>
            </a:r>
            <a:r>
              <a:rPr lang="en-US" sz="1600" dirty="0" err="1" smtClean="0"/>
              <a:t>Medlife</a:t>
            </a:r>
            <a:r>
              <a:rPr lang="en-US" sz="1600" dirty="0" smtClean="0"/>
              <a:t> (Aachen), Happy Aging (Hasselt-</a:t>
            </a:r>
            <a:r>
              <a:rPr lang="en-US" sz="1600" dirty="0" err="1" smtClean="0"/>
              <a:t>Diepenbeek</a:t>
            </a:r>
            <a:r>
              <a:rPr lang="en-US" sz="1600" dirty="0" smtClean="0"/>
              <a:t>) and Interface/</a:t>
            </a:r>
            <a:r>
              <a:rPr lang="en-US" sz="1600" dirty="0" err="1" smtClean="0"/>
              <a:t>Biowin</a:t>
            </a:r>
            <a:r>
              <a:rPr lang="en-US" sz="1600" dirty="0" smtClean="0"/>
              <a:t> (Liege).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Organizes 6 meetings a year. These meetings vary depending on the needs of </a:t>
            </a:r>
            <a:r>
              <a:rPr lang="en-US" sz="1600" smtClean="0"/>
              <a:t>SME’s</a:t>
            </a:r>
            <a:r>
              <a:rPr lang="en-US" sz="1600" smtClean="0"/>
              <a:t>: There </a:t>
            </a:r>
            <a:r>
              <a:rPr lang="en-US" sz="1600" dirty="0" smtClean="0"/>
              <a:t>are company visits, matchmaking sessions with European Enterprise Network, </a:t>
            </a:r>
            <a:r>
              <a:rPr lang="en-US" sz="1600" smtClean="0"/>
              <a:t>Thematic </a:t>
            </a:r>
            <a:r>
              <a:rPr lang="en-US" sz="1600" smtClean="0"/>
              <a:t>workshops</a:t>
            </a:r>
            <a:r>
              <a:rPr lang="en-US" sz="1600" dirty="0" smtClean="0"/>
              <a:t>, Lobby meetings in The Hague.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Organisation</a:t>
            </a:r>
            <a:r>
              <a:rPr lang="en-US" sz="1600" dirty="0" smtClean="0"/>
              <a:t> of Biomedica on the Move within the Euregion: </a:t>
            </a:r>
            <a:r>
              <a:rPr lang="en-US" sz="1600" dirty="0" smtClean="0">
                <a:hlinkClick r:id="rId2"/>
              </a:rPr>
              <a:t>www.biomedicaonthemove.com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nl-NL" sz="1600" dirty="0" err="1" smtClean="0"/>
              <a:t>Associated</a:t>
            </a:r>
            <a:r>
              <a:rPr lang="nl-NL" sz="1600" dirty="0" smtClean="0"/>
              <a:t> </a:t>
            </a:r>
            <a:r>
              <a:rPr lang="nl-NL" sz="1600" dirty="0"/>
              <a:t>Partner in </a:t>
            </a:r>
            <a:r>
              <a:rPr lang="nl-NL" sz="1600" dirty="0" smtClean="0"/>
              <a:t>MATMED (</a:t>
            </a:r>
            <a:r>
              <a:rPr lang="nl-NL" sz="1600" dirty="0" err="1"/>
              <a:t>Interreg</a:t>
            </a:r>
            <a:r>
              <a:rPr lang="nl-NL" sz="1600" dirty="0"/>
              <a:t> NWE</a:t>
            </a:r>
            <a:r>
              <a:rPr lang="nl-NL" sz="1600" dirty="0" smtClean="0"/>
              <a:t>)</a:t>
            </a:r>
          </a:p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LifetecZONe </a:t>
            </a:r>
            <a:r>
              <a:rPr lang="nl-NL" sz="1600" dirty="0" err="1" smtClean="0"/>
              <a:t>brings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SME’s</a:t>
            </a:r>
            <a:r>
              <a:rPr lang="nl-NL" sz="1600" dirty="0" smtClean="0"/>
              <a:t> in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region</a:t>
            </a:r>
            <a:r>
              <a:rPr lang="nl-NL" sz="1600" dirty="0" smtClean="0"/>
              <a:t> </a:t>
            </a:r>
            <a:r>
              <a:rPr lang="nl-NL" sz="1600" dirty="0" err="1" smtClean="0"/>
              <a:t>into</a:t>
            </a:r>
            <a:r>
              <a:rPr lang="nl-NL" sz="1600" dirty="0" smtClean="0"/>
              <a:t> contact </a:t>
            </a:r>
            <a:r>
              <a:rPr lang="nl-NL" sz="1600" dirty="0" err="1" smtClean="0"/>
              <a:t>with</a:t>
            </a:r>
            <a:r>
              <a:rPr lang="nl-NL" sz="1600" dirty="0" smtClean="0"/>
              <a:t> European voucher programs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organises</a:t>
            </a:r>
            <a:r>
              <a:rPr lang="nl-NL" sz="1600" dirty="0" smtClean="0"/>
              <a:t> </a:t>
            </a:r>
            <a:r>
              <a:rPr lang="nl-NL" sz="1600" dirty="0" err="1" smtClean="0"/>
              <a:t>specific</a:t>
            </a:r>
            <a:r>
              <a:rPr lang="nl-NL" sz="1600" dirty="0"/>
              <a:t> </a:t>
            </a:r>
            <a:r>
              <a:rPr lang="nl-NL" sz="1600" dirty="0" smtClean="0"/>
              <a:t>workshops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this</a:t>
            </a:r>
            <a:r>
              <a:rPr lang="nl-NL" sz="1600" dirty="0" smtClean="0"/>
              <a:t>. </a:t>
            </a:r>
          </a:p>
          <a:p>
            <a:endParaRPr lang="nl-NL" sz="1600" dirty="0" smtClean="0"/>
          </a:p>
          <a:p>
            <a:r>
              <a:rPr lang="nl-NL" sz="1600" dirty="0" smtClean="0"/>
              <a:t>Business </a:t>
            </a:r>
            <a:r>
              <a:rPr lang="nl-NL" sz="1600" dirty="0" err="1" smtClean="0"/>
              <a:t>and</a:t>
            </a:r>
            <a:r>
              <a:rPr lang="nl-NL" sz="1600" dirty="0" smtClean="0"/>
              <a:t> matchmaking support on </a:t>
            </a:r>
            <a:r>
              <a:rPr lang="nl-NL" sz="1600" dirty="0" err="1" smtClean="0"/>
              <a:t>demand</a:t>
            </a:r>
            <a:r>
              <a:rPr lang="nl-NL" sz="1600" dirty="0" smtClean="0"/>
              <a:t> of </a:t>
            </a:r>
            <a:r>
              <a:rPr lang="nl-NL" sz="1600" dirty="0" err="1" smtClean="0"/>
              <a:t>SME’s</a:t>
            </a:r>
            <a:r>
              <a:rPr lang="nl-NL" sz="1600" dirty="0" smtClean="0"/>
              <a:t>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64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Organisation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8034" y="979757"/>
            <a:ext cx="10145183" cy="4271164"/>
          </a:xfrm>
        </p:spPr>
        <p:txBody>
          <a:bodyPr/>
          <a:lstStyle/>
          <a:p>
            <a:r>
              <a:rPr lang="nl-NL" sz="1600" dirty="0" err="1" smtClean="0"/>
              <a:t>Because</a:t>
            </a:r>
            <a:r>
              <a:rPr lang="nl-NL" sz="1600" dirty="0" smtClean="0"/>
              <a:t> </a:t>
            </a:r>
            <a:r>
              <a:rPr lang="nl-NL" sz="1600" dirty="0" err="1" smtClean="0"/>
              <a:t>LifetecZone</a:t>
            </a:r>
            <a:r>
              <a:rPr lang="nl-NL" sz="1600" dirty="0" smtClean="0"/>
              <a:t> is a small </a:t>
            </a:r>
            <a:r>
              <a:rPr lang="nl-NL" sz="1600" dirty="0" err="1" smtClean="0"/>
              <a:t>organisation</a:t>
            </a:r>
            <a:r>
              <a:rPr lang="nl-NL" sz="1600" dirty="0" smtClean="0"/>
              <a:t>, </a:t>
            </a:r>
            <a:r>
              <a:rPr lang="nl-NL" sz="1600" dirty="0" err="1" smtClean="0"/>
              <a:t>their</a:t>
            </a:r>
            <a:r>
              <a:rPr lang="nl-NL" sz="1600" dirty="0" smtClean="0"/>
              <a:t> are no persons on </a:t>
            </a:r>
            <a:r>
              <a:rPr lang="nl-NL" sz="1600" dirty="0" err="1" smtClean="0"/>
              <a:t>the</a:t>
            </a:r>
            <a:r>
              <a:rPr lang="nl-NL" sz="1600" dirty="0" smtClean="0"/>
              <a:t> payroll;</a:t>
            </a:r>
          </a:p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financial </a:t>
            </a:r>
            <a:r>
              <a:rPr lang="nl-NL" sz="1600" dirty="0" err="1" smtClean="0"/>
              <a:t>contribution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members </a:t>
            </a:r>
            <a:r>
              <a:rPr lang="nl-NL" sz="1600" dirty="0" err="1" smtClean="0"/>
              <a:t>one</a:t>
            </a:r>
            <a:r>
              <a:rPr lang="nl-NL" sz="1600" dirty="0" smtClean="0"/>
              <a:t> program </a:t>
            </a:r>
            <a:r>
              <a:rPr lang="nl-NL" sz="1600" dirty="0" err="1" smtClean="0"/>
              <a:t>coordinator</a:t>
            </a:r>
            <a:r>
              <a:rPr lang="nl-NL" sz="1600" dirty="0" smtClean="0"/>
              <a:t> is </a:t>
            </a:r>
            <a:r>
              <a:rPr lang="nl-NL" sz="1600" dirty="0" err="1" smtClean="0"/>
              <a:t>hired</a:t>
            </a:r>
            <a:r>
              <a:rPr lang="nl-NL" sz="1600" dirty="0" smtClean="0"/>
              <a:t> </a:t>
            </a:r>
            <a:r>
              <a:rPr lang="nl-NL" sz="1600" dirty="0" err="1" smtClean="0"/>
              <a:t>who</a:t>
            </a:r>
            <a:r>
              <a:rPr lang="nl-NL" sz="1600" dirty="0" smtClean="0"/>
              <a:t> </a:t>
            </a:r>
            <a:r>
              <a:rPr lang="nl-NL" sz="1600" dirty="0" err="1" smtClean="0"/>
              <a:t>coordinates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co-</a:t>
            </a:r>
            <a:r>
              <a:rPr lang="nl-NL" sz="1600" dirty="0" err="1" smtClean="0"/>
              <a:t>organizes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activities</a:t>
            </a:r>
            <a:r>
              <a:rPr lang="nl-NL" sz="1600" dirty="0" smtClean="0"/>
              <a:t> </a:t>
            </a:r>
            <a:r>
              <a:rPr lang="nl-NL" sz="1600" dirty="0" err="1" smtClean="0"/>
              <a:t>together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Board Members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members. </a:t>
            </a:r>
            <a:r>
              <a:rPr lang="nl-NL" sz="1600" dirty="0" err="1" smtClean="0"/>
              <a:t>This</a:t>
            </a:r>
            <a:r>
              <a:rPr lang="nl-NL" sz="1600" dirty="0" smtClean="0"/>
              <a:t> is Ingrid Relou, </a:t>
            </a:r>
            <a:r>
              <a:rPr lang="nl-NL" sz="1600" dirty="0">
                <a:hlinkClick r:id="rId2"/>
              </a:rPr>
              <a:t>https://www.lifeteczone.nl/contact</a:t>
            </a:r>
            <a:r>
              <a:rPr lang="nl-NL" sz="1600" dirty="0" smtClean="0">
                <a:hlinkClick r:id="rId2"/>
              </a:rPr>
              <a:t>/</a:t>
            </a:r>
            <a:r>
              <a:rPr lang="nl-NL" sz="1600" dirty="0" smtClean="0"/>
              <a:t>. </a:t>
            </a:r>
            <a:r>
              <a:rPr lang="nl-NL" sz="1600" dirty="0" err="1" smtClean="0"/>
              <a:t>LifeTechZone</a:t>
            </a:r>
            <a:r>
              <a:rPr lang="nl-NL" sz="1600" dirty="0" smtClean="0"/>
              <a:t> is </a:t>
            </a:r>
            <a:r>
              <a:rPr lang="nl-NL" sz="1600" dirty="0" err="1" smtClean="0"/>
              <a:t>very</a:t>
            </a:r>
            <a:r>
              <a:rPr lang="nl-NL" sz="1600" dirty="0" smtClean="0"/>
              <a:t> </a:t>
            </a:r>
            <a:r>
              <a:rPr lang="nl-NL" sz="1600" dirty="0" err="1" smtClean="0"/>
              <a:t>much</a:t>
            </a:r>
            <a:r>
              <a:rPr lang="nl-NL" sz="1600" dirty="0" smtClean="0"/>
              <a:t> </a:t>
            </a:r>
            <a:r>
              <a:rPr lang="nl-NL" sz="1600" dirty="0" err="1" smtClean="0"/>
              <a:t>an</a:t>
            </a:r>
            <a:r>
              <a:rPr lang="nl-NL" sz="1600" dirty="0" smtClean="0"/>
              <a:t> </a:t>
            </a:r>
            <a:r>
              <a:rPr lang="nl-NL" sz="1600" dirty="0" err="1" smtClean="0"/>
              <a:t>association</a:t>
            </a:r>
            <a:r>
              <a:rPr lang="nl-NL" sz="1600" dirty="0" smtClean="0"/>
              <a:t> </a:t>
            </a:r>
            <a:r>
              <a:rPr lang="nl-NL" sz="1600" dirty="0" err="1" smtClean="0"/>
              <a:t>where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members </a:t>
            </a:r>
            <a:r>
              <a:rPr lang="nl-NL" sz="1600" dirty="0" err="1" smtClean="0"/>
              <a:t>themselves</a:t>
            </a:r>
            <a:r>
              <a:rPr lang="nl-NL" sz="1600" dirty="0" smtClean="0"/>
              <a:t> </a:t>
            </a:r>
            <a:r>
              <a:rPr lang="nl-NL" sz="1600" dirty="0" err="1" smtClean="0"/>
              <a:t>invest</a:t>
            </a:r>
            <a:r>
              <a:rPr lang="nl-NL" sz="1600" dirty="0" smtClean="0"/>
              <a:t> most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time, energy </a:t>
            </a:r>
            <a:r>
              <a:rPr lang="nl-NL" sz="1600" dirty="0" err="1" smtClean="0"/>
              <a:t>and</a:t>
            </a:r>
            <a:r>
              <a:rPr lang="nl-NL" sz="1600" dirty="0" smtClean="0"/>
              <a:t> resources </a:t>
            </a:r>
            <a:r>
              <a:rPr lang="nl-NL" sz="1600" dirty="0" err="1" smtClean="0"/>
              <a:t>to</a:t>
            </a:r>
            <a:r>
              <a:rPr lang="nl-NL" sz="1600" dirty="0" smtClean="0"/>
              <a:t> make </a:t>
            </a:r>
            <a:r>
              <a:rPr lang="nl-NL" sz="1600" dirty="0" err="1" smtClean="0"/>
              <a:t>things</a:t>
            </a:r>
            <a:r>
              <a:rPr lang="nl-NL" sz="1600" dirty="0" smtClean="0"/>
              <a:t> happen. </a:t>
            </a:r>
          </a:p>
          <a:p>
            <a:endParaRPr lang="nl-NL" sz="1600" dirty="0"/>
          </a:p>
          <a:p>
            <a:r>
              <a:rPr lang="nl-NL" sz="1600" dirty="0" smtClean="0"/>
              <a:t>The board </a:t>
            </a:r>
            <a:r>
              <a:rPr lang="nl-NL" sz="1600" dirty="0" err="1" smtClean="0"/>
              <a:t>consists</a:t>
            </a:r>
            <a:r>
              <a:rPr lang="nl-NL" sz="1600" dirty="0" smtClean="0"/>
              <a:t> of 9 persons</a:t>
            </a:r>
            <a:r>
              <a:rPr lang="nl-NL" sz="1600" dirty="0">
                <a:hlinkClick r:id="rId3"/>
              </a:rPr>
              <a:t> https://www.lifeteczone.nl/bestuur/</a:t>
            </a:r>
            <a:r>
              <a:rPr lang="nl-NL" sz="1600" dirty="0" smtClean="0"/>
              <a:t> . </a:t>
            </a:r>
            <a:r>
              <a:rPr lang="nl-NL" sz="1600" dirty="0" err="1" smtClean="0"/>
              <a:t>This</a:t>
            </a:r>
            <a:r>
              <a:rPr lang="nl-NL" sz="1600" dirty="0" smtClean="0"/>
              <a:t> is a large board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such</a:t>
            </a:r>
            <a:r>
              <a:rPr lang="nl-NL" sz="1600" dirty="0" smtClean="0"/>
              <a:t> a small operating </a:t>
            </a:r>
            <a:r>
              <a:rPr lang="nl-NL" sz="1600" dirty="0" err="1" smtClean="0"/>
              <a:t>organisation</a:t>
            </a:r>
            <a:r>
              <a:rPr lang="nl-NL" sz="1600" dirty="0" smtClean="0"/>
              <a:t>, but </a:t>
            </a:r>
            <a:r>
              <a:rPr lang="nl-NL" sz="1600" dirty="0" err="1" smtClean="0"/>
              <a:t>the</a:t>
            </a:r>
            <a:r>
              <a:rPr lang="nl-NL" sz="1600" dirty="0" smtClean="0"/>
              <a:t> board members are </a:t>
            </a:r>
            <a:r>
              <a:rPr lang="nl-NL" sz="1600" dirty="0" err="1" smtClean="0"/>
              <a:t>active</a:t>
            </a:r>
            <a:r>
              <a:rPr lang="nl-NL" sz="1600" dirty="0" smtClean="0"/>
              <a:t> </a:t>
            </a:r>
            <a:r>
              <a:rPr lang="nl-NL" sz="1600" dirty="0" err="1" smtClean="0"/>
              <a:t>too</a:t>
            </a:r>
            <a:r>
              <a:rPr lang="nl-NL" sz="1600" dirty="0" smtClean="0"/>
              <a:t> in </a:t>
            </a:r>
            <a:r>
              <a:rPr lang="nl-NL" sz="1600" dirty="0" err="1" smtClean="0"/>
              <a:t>executing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activities</a:t>
            </a:r>
            <a:r>
              <a:rPr lang="nl-NL" sz="1600" dirty="0" smtClean="0"/>
              <a:t>. </a:t>
            </a:r>
            <a:r>
              <a:rPr lang="nl-NL" sz="1600" dirty="0" err="1" smtClean="0"/>
              <a:t>So</a:t>
            </a:r>
            <a:r>
              <a:rPr lang="nl-NL" sz="1600" dirty="0" smtClean="0"/>
              <a:t> it is </a:t>
            </a:r>
            <a:r>
              <a:rPr lang="nl-NL" sz="1600" dirty="0" err="1" smtClean="0"/>
              <a:t>really</a:t>
            </a:r>
            <a:r>
              <a:rPr lang="nl-NL" sz="1600" dirty="0" smtClean="0"/>
              <a:t> a co-</a:t>
            </a:r>
            <a:r>
              <a:rPr lang="nl-NL" sz="1600" dirty="0" err="1" smtClean="0"/>
              <a:t>creating</a:t>
            </a:r>
            <a:r>
              <a:rPr lang="nl-NL" sz="1600" dirty="0" smtClean="0"/>
              <a:t> board.</a:t>
            </a:r>
          </a:p>
          <a:p>
            <a:endParaRPr lang="nl-NL" sz="1600" dirty="0"/>
          </a:p>
          <a:p>
            <a:r>
              <a:rPr lang="nl-NL" sz="1600" dirty="0" err="1" smtClean="0"/>
              <a:t>Besides</a:t>
            </a:r>
            <a:r>
              <a:rPr lang="nl-NL" sz="1600" dirty="0" smtClean="0"/>
              <a:t>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regional</a:t>
            </a:r>
            <a:r>
              <a:rPr lang="nl-NL" sz="1600" dirty="0" smtClean="0"/>
              <a:t> development </a:t>
            </a:r>
            <a:r>
              <a:rPr lang="nl-NL" sz="1600" dirty="0" err="1" smtClean="0"/>
              <a:t>agencies</a:t>
            </a:r>
            <a:r>
              <a:rPr lang="nl-NL" sz="1600" dirty="0" smtClean="0"/>
              <a:t> </a:t>
            </a:r>
            <a:r>
              <a:rPr lang="nl-NL" sz="1600" dirty="0" err="1" smtClean="0"/>
              <a:t>explicitly</a:t>
            </a:r>
            <a:r>
              <a:rPr lang="nl-NL" sz="1600" dirty="0" smtClean="0"/>
              <a:t> have </a:t>
            </a:r>
            <a:r>
              <a:rPr lang="nl-NL" sz="1600" dirty="0" err="1" smtClean="0"/>
              <a:t>earmarked</a:t>
            </a:r>
            <a:r>
              <a:rPr lang="nl-NL" sz="1600" dirty="0" smtClean="0"/>
              <a:t> </a:t>
            </a:r>
            <a:r>
              <a:rPr lang="nl-NL" sz="1600" dirty="0" err="1" smtClean="0"/>
              <a:t>staff</a:t>
            </a:r>
            <a:r>
              <a:rPr lang="nl-NL" sz="1600" dirty="0" smtClean="0"/>
              <a:t> effort of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on </a:t>
            </a:r>
            <a:r>
              <a:rPr lang="nl-NL" sz="1600" dirty="0" err="1" smtClean="0"/>
              <a:t>their</a:t>
            </a:r>
            <a:r>
              <a:rPr lang="nl-NL" sz="1600" dirty="0" smtClean="0"/>
              <a:t> payroll </a:t>
            </a:r>
            <a:r>
              <a:rPr lang="nl-NL" sz="1600" dirty="0" err="1" smtClean="0"/>
              <a:t>to</a:t>
            </a:r>
            <a:r>
              <a:rPr lang="nl-NL" sz="1600" dirty="0" smtClean="0"/>
              <a:t> support in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coordination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execution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activities</a:t>
            </a:r>
            <a:r>
              <a:rPr lang="nl-NL" sz="1600" dirty="0" smtClean="0"/>
              <a:t> in LifetecZONe. </a:t>
            </a:r>
            <a:r>
              <a:rPr lang="nl-NL" sz="1600" dirty="0" err="1" smtClean="0"/>
              <a:t>They</a:t>
            </a:r>
            <a:r>
              <a:rPr lang="nl-NL" sz="1600" dirty="0" smtClean="0"/>
              <a:t> </a:t>
            </a:r>
            <a:r>
              <a:rPr lang="nl-NL" sz="1600" dirty="0" err="1" smtClean="0"/>
              <a:t>see</a:t>
            </a:r>
            <a:r>
              <a:rPr lang="nl-NL" sz="1600" dirty="0"/>
              <a:t> </a:t>
            </a:r>
            <a:r>
              <a:rPr lang="nl-NL" sz="1600" dirty="0" smtClean="0"/>
              <a:t>a lot of </a:t>
            </a:r>
            <a:r>
              <a:rPr lang="nl-NL" sz="1600" dirty="0" err="1" smtClean="0"/>
              <a:t>added</a:t>
            </a:r>
            <a:r>
              <a:rPr lang="nl-NL" sz="1600" dirty="0" smtClean="0"/>
              <a:t> </a:t>
            </a:r>
            <a:r>
              <a:rPr lang="nl-NL" sz="1600" dirty="0" err="1" smtClean="0"/>
              <a:t>value</a:t>
            </a:r>
            <a:r>
              <a:rPr lang="nl-NL" sz="1600" dirty="0" smtClean="0"/>
              <a:t> of LifetecZONe in </a:t>
            </a:r>
            <a:r>
              <a:rPr lang="nl-NL" sz="1600" dirty="0" err="1" smtClean="0"/>
              <a:t>their</a:t>
            </a:r>
            <a:r>
              <a:rPr lang="nl-NL" sz="1600" dirty="0" smtClean="0"/>
              <a:t> </a:t>
            </a:r>
            <a:r>
              <a:rPr lang="nl-NL" sz="1600" dirty="0" err="1" smtClean="0"/>
              <a:t>day-to-day</a:t>
            </a:r>
            <a:r>
              <a:rPr lang="nl-NL" sz="1600" dirty="0" smtClean="0"/>
              <a:t> business.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 smtClean="0"/>
              <a:t>We </a:t>
            </a:r>
            <a:r>
              <a:rPr lang="nl-NL" sz="1600" dirty="0" err="1" smtClean="0"/>
              <a:t>believe</a:t>
            </a:r>
            <a:r>
              <a:rPr lang="nl-NL" sz="1600" dirty="0" smtClean="0"/>
              <a:t> in </a:t>
            </a:r>
            <a:r>
              <a:rPr lang="nl-NL" sz="1600" dirty="0" err="1" smtClean="0"/>
              <a:t>relationships</a:t>
            </a:r>
            <a:r>
              <a:rPr lang="nl-NL" sz="1600" dirty="0" smtClean="0"/>
              <a:t>: we are a </a:t>
            </a:r>
            <a:r>
              <a:rPr lang="nl-NL" sz="1600" dirty="0" err="1" smtClean="0"/>
              <a:t>networking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organisation</a:t>
            </a:r>
            <a:r>
              <a:rPr lang="nl-NL" sz="1600" dirty="0" smtClean="0"/>
              <a:t>, </a:t>
            </a:r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err="1" smtClean="0"/>
              <a:t>very</a:t>
            </a:r>
            <a:r>
              <a:rPr lang="nl-NL" sz="1600" dirty="0" smtClean="0"/>
              <a:t> </a:t>
            </a:r>
            <a:r>
              <a:rPr lang="nl-NL" sz="1600" dirty="0" err="1" smtClean="0"/>
              <a:t>active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, </a:t>
            </a:r>
            <a:r>
              <a:rPr lang="nl-NL" sz="1600" dirty="0" err="1" smtClean="0"/>
              <a:t>all</a:t>
            </a:r>
            <a:r>
              <a:rPr lang="nl-NL" sz="1600" dirty="0" smtClean="0"/>
              <a:t>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same</a:t>
            </a:r>
            <a:r>
              <a:rPr lang="nl-NL" sz="1600" dirty="0" smtClean="0"/>
              <a:t> </a:t>
            </a:r>
            <a:r>
              <a:rPr lang="nl-NL" sz="1600" dirty="0" err="1" smtClean="0"/>
              <a:t>objective</a:t>
            </a:r>
            <a:r>
              <a:rPr lang="nl-NL" sz="1600" dirty="0" smtClean="0"/>
              <a:t>: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improve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innovation</a:t>
            </a:r>
            <a:r>
              <a:rPr lang="nl-NL" sz="1600" dirty="0" smtClean="0"/>
              <a:t> in </a:t>
            </a:r>
            <a:r>
              <a:rPr lang="nl-NL" sz="1600" dirty="0" err="1" smtClean="0"/>
              <a:t>our</a:t>
            </a:r>
            <a:r>
              <a:rPr lang="nl-NL" sz="1600" dirty="0" smtClean="0"/>
              <a:t> </a:t>
            </a:r>
            <a:r>
              <a:rPr lang="nl-NL" sz="1600" dirty="0" err="1" smtClean="0"/>
              <a:t>region</a:t>
            </a:r>
            <a:r>
              <a:rPr lang="nl-NL" sz="1600" dirty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help </a:t>
            </a:r>
            <a:r>
              <a:rPr lang="nl-NL" sz="1600" dirty="0" err="1" smtClean="0"/>
              <a:t>our</a:t>
            </a:r>
            <a:r>
              <a:rPr lang="nl-NL" sz="1600" dirty="0" smtClean="0"/>
              <a:t> </a:t>
            </a:r>
            <a:r>
              <a:rPr lang="nl-NL" sz="1600" dirty="0" err="1" smtClean="0"/>
              <a:t>SME’s</a:t>
            </a:r>
            <a:r>
              <a:rPr lang="nl-NL" sz="1600" dirty="0" smtClean="0"/>
              <a:t>!</a:t>
            </a:r>
          </a:p>
          <a:p>
            <a:endParaRPr lang="nl-NL" sz="1600" dirty="0" smtClean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776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Ambition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next </a:t>
            </a:r>
            <a:r>
              <a:rPr lang="nl-NL" dirty="0" err="1" smtClean="0"/>
              <a:t>years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8034" y="979757"/>
            <a:ext cx="10145183" cy="4271164"/>
          </a:xfrm>
        </p:spPr>
        <p:txBody>
          <a:bodyPr/>
          <a:lstStyle/>
          <a:p>
            <a:r>
              <a:rPr lang="nl-NL" sz="1600" dirty="0" smtClean="0"/>
              <a:t>LifetecZONe wants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grow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a cluster </a:t>
            </a:r>
            <a:r>
              <a:rPr lang="nl-NL" sz="1600" dirty="0" err="1" smtClean="0"/>
              <a:t>with</a:t>
            </a:r>
            <a:r>
              <a:rPr lang="nl-NL" sz="1600" dirty="0" smtClean="0"/>
              <a:t> more members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an</a:t>
            </a:r>
            <a:r>
              <a:rPr lang="nl-NL" sz="1600" dirty="0" smtClean="0"/>
              <a:t> even </a:t>
            </a:r>
            <a:r>
              <a:rPr lang="nl-NL" sz="1600" dirty="0" err="1" smtClean="0"/>
              <a:t>higher</a:t>
            </a:r>
            <a:r>
              <a:rPr lang="nl-NL" sz="1600" dirty="0" smtClean="0"/>
              <a:t> level of </a:t>
            </a:r>
            <a:r>
              <a:rPr lang="nl-NL" sz="1600" dirty="0" err="1" smtClean="0"/>
              <a:t>activities</a:t>
            </a:r>
            <a:r>
              <a:rPr lang="nl-NL" sz="1600" dirty="0" smtClean="0"/>
              <a:t>, </a:t>
            </a:r>
            <a:r>
              <a:rPr lang="nl-NL" sz="1600" dirty="0" err="1" smtClean="0"/>
              <a:t>which</a:t>
            </a:r>
            <a:r>
              <a:rPr lang="nl-NL" sz="1600" dirty="0" smtClean="0"/>
              <a:t> </a:t>
            </a:r>
            <a:r>
              <a:rPr lang="nl-NL" sz="1600" dirty="0" err="1" smtClean="0"/>
              <a:t>will</a:t>
            </a:r>
            <a:r>
              <a:rPr lang="nl-NL" sz="1600" dirty="0" smtClean="0"/>
              <a:t> lead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an</a:t>
            </a:r>
            <a:r>
              <a:rPr lang="nl-NL" sz="1600" dirty="0" smtClean="0"/>
              <a:t> </a:t>
            </a:r>
            <a:r>
              <a:rPr lang="nl-NL" sz="1600" dirty="0" err="1" smtClean="0"/>
              <a:t>increased</a:t>
            </a:r>
            <a:r>
              <a:rPr lang="nl-NL" sz="1600" dirty="0" smtClean="0"/>
              <a:t> </a:t>
            </a:r>
            <a:r>
              <a:rPr lang="nl-NL" sz="1600" dirty="0" err="1" smtClean="0"/>
              <a:t>consolidation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organisation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LifeTechZone</a:t>
            </a:r>
            <a:r>
              <a:rPr lang="nl-NL" sz="1600" dirty="0" smtClean="0"/>
              <a:t> </a:t>
            </a:r>
            <a:r>
              <a:rPr lang="nl-NL" sz="1600" dirty="0" err="1" smtClean="0"/>
              <a:t>itself</a:t>
            </a:r>
            <a:r>
              <a:rPr lang="nl-NL" sz="1600" dirty="0" smtClean="0"/>
              <a:t> (</a:t>
            </a:r>
            <a:r>
              <a:rPr lang="nl-NL" sz="1600" dirty="0" err="1" smtClean="0"/>
              <a:t>not</a:t>
            </a:r>
            <a:r>
              <a:rPr lang="nl-NL" sz="1600" dirty="0" smtClean="0"/>
              <a:t> </a:t>
            </a:r>
            <a:r>
              <a:rPr lang="nl-NL" sz="1600" dirty="0" err="1" smtClean="0"/>
              <a:t>so</a:t>
            </a:r>
            <a:r>
              <a:rPr lang="nl-NL" sz="1600" dirty="0" smtClean="0"/>
              <a:t> </a:t>
            </a:r>
            <a:r>
              <a:rPr lang="nl-NL" sz="1600" dirty="0" err="1" smtClean="0"/>
              <a:t>much</a:t>
            </a:r>
            <a:r>
              <a:rPr lang="nl-NL" sz="1600" dirty="0" smtClean="0"/>
              <a:t> </a:t>
            </a:r>
            <a:r>
              <a:rPr lang="nl-NL" sz="1600" dirty="0" err="1" smtClean="0"/>
              <a:t>replacing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present concept of members </a:t>
            </a:r>
            <a:r>
              <a:rPr lang="nl-NL" sz="1600" dirty="0" err="1" smtClean="0"/>
              <a:t>contributing</a:t>
            </a:r>
            <a:r>
              <a:rPr lang="nl-NL" sz="1600" dirty="0" smtClean="0"/>
              <a:t> time </a:t>
            </a:r>
            <a:r>
              <a:rPr lang="nl-NL" sz="1600" dirty="0" err="1" smtClean="0"/>
              <a:t>and</a:t>
            </a:r>
            <a:r>
              <a:rPr lang="nl-NL" sz="1600" dirty="0" smtClean="0"/>
              <a:t> effort, but </a:t>
            </a:r>
            <a:r>
              <a:rPr lang="nl-NL" sz="1600" dirty="0" err="1" smtClean="0"/>
              <a:t>rather</a:t>
            </a:r>
            <a:r>
              <a:rPr lang="nl-NL" sz="1600" dirty="0" smtClean="0"/>
              <a:t> </a:t>
            </a:r>
            <a:r>
              <a:rPr lang="nl-NL" sz="1600" dirty="0" err="1" smtClean="0"/>
              <a:t>complementing</a:t>
            </a:r>
            <a:r>
              <a:rPr lang="nl-NL" sz="1600" dirty="0" smtClean="0"/>
              <a:t> </a:t>
            </a:r>
            <a:r>
              <a:rPr lang="nl-NL" sz="1600" dirty="0" err="1" smtClean="0"/>
              <a:t>this</a:t>
            </a:r>
            <a:r>
              <a:rPr lang="nl-NL" sz="1600" dirty="0" smtClean="0"/>
              <a:t> approach </a:t>
            </a:r>
            <a:r>
              <a:rPr lang="nl-NL" sz="1600" dirty="0" err="1" smtClean="0"/>
              <a:t>with</a:t>
            </a:r>
            <a:r>
              <a:rPr lang="nl-NL" sz="1600" dirty="0" smtClean="0"/>
              <a:t> more </a:t>
            </a:r>
            <a:r>
              <a:rPr lang="nl-NL" sz="1600" dirty="0" err="1" smtClean="0"/>
              <a:t>own</a:t>
            </a:r>
            <a:r>
              <a:rPr lang="nl-NL" sz="1600" smtClean="0"/>
              <a:t> resources). </a:t>
            </a:r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LifetecZONe wants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learn</a:t>
            </a:r>
            <a:r>
              <a:rPr lang="nl-NL" sz="1600" dirty="0" smtClean="0"/>
              <a:t> </a:t>
            </a:r>
            <a:r>
              <a:rPr lang="nl-NL" sz="1600" dirty="0" err="1" smtClean="0"/>
              <a:t>from</a:t>
            </a:r>
            <a:r>
              <a:rPr lang="nl-NL" sz="1600" dirty="0" smtClean="0"/>
              <a:t> </a:t>
            </a:r>
            <a:r>
              <a:rPr lang="nl-NL" sz="1600" dirty="0" err="1" smtClean="0"/>
              <a:t>other</a:t>
            </a:r>
            <a:r>
              <a:rPr lang="nl-NL" sz="1600" dirty="0" smtClean="0"/>
              <a:t> clusters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therefore</a:t>
            </a:r>
            <a:r>
              <a:rPr lang="nl-NL" sz="1600" dirty="0" smtClean="0"/>
              <a:t> is a member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Council  of European </a:t>
            </a:r>
            <a:r>
              <a:rPr lang="nl-NL" sz="1600" dirty="0" err="1" smtClean="0"/>
              <a:t>Bioregions</a:t>
            </a:r>
            <a:r>
              <a:rPr lang="nl-NL" sz="1600" dirty="0" smtClean="0"/>
              <a:t> </a:t>
            </a:r>
            <a:r>
              <a:rPr lang="nl-NL" sz="1600" dirty="0" err="1" smtClean="0"/>
              <a:t>which</a:t>
            </a:r>
            <a:r>
              <a:rPr lang="nl-NL" sz="1600" dirty="0" smtClean="0"/>
              <a:t> </a:t>
            </a:r>
            <a:r>
              <a:rPr lang="nl-NL" sz="1600" dirty="0" err="1" smtClean="0"/>
              <a:t>includes</a:t>
            </a:r>
            <a:r>
              <a:rPr lang="nl-NL" sz="1600" dirty="0" smtClean="0"/>
              <a:t> </a:t>
            </a:r>
            <a:r>
              <a:rPr lang="nl-NL" sz="1600" dirty="0" err="1" smtClean="0"/>
              <a:t>some</a:t>
            </a:r>
            <a:r>
              <a:rPr lang="nl-NL" sz="1600" dirty="0" smtClean="0"/>
              <a:t> 40 members.</a:t>
            </a:r>
          </a:p>
          <a:p>
            <a:endParaRPr lang="nl-NL" sz="1600" dirty="0"/>
          </a:p>
          <a:p>
            <a:r>
              <a:rPr lang="nl-NL" sz="1600" dirty="0" smtClean="0"/>
              <a:t>LifetecZONe </a:t>
            </a:r>
            <a:r>
              <a:rPr lang="en-US" sz="1600" dirty="0" smtClean="0"/>
              <a:t>acknowledges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fact</a:t>
            </a:r>
            <a:r>
              <a:rPr lang="nl-NL" sz="1600" dirty="0" smtClean="0"/>
              <a:t>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Lifesciences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Medical Technology sector are </a:t>
            </a:r>
            <a:r>
              <a:rPr lang="nl-NL" sz="1600" dirty="0" err="1" smtClean="0"/>
              <a:t>global</a:t>
            </a:r>
            <a:r>
              <a:rPr lang="nl-NL" sz="1600" dirty="0" smtClean="0"/>
              <a:t> sectors, </a:t>
            </a:r>
            <a:r>
              <a:rPr lang="nl-NL" sz="1600" dirty="0" err="1" smtClean="0"/>
              <a:t>so</a:t>
            </a:r>
            <a:r>
              <a:rPr lang="nl-NL" sz="1600" dirty="0" smtClean="0"/>
              <a:t> </a:t>
            </a:r>
            <a:r>
              <a:rPr lang="nl-NL" sz="1600" dirty="0" err="1" smtClean="0"/>
              <a:t>there</a:t>
            </a:r>
            <a:r>
              <a:rPr lang="nl-NL" sz="1600" dirty="0" smtClean="0"/>
              <a:t> is a </a:t>
            </a:r>
            <a:r>
              <a:rPr lang="nl-NL" sz="1600" dirty="0" err="1" smtClean="0"/>
              <a:t>need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operate</a:t>
            </a:r>
            <a:r>
              <a:rPr lang="nl-NL" sz="1600" dirty="0" smtClean="0"/>
              <a:t> in </a:t>
            </a:r>
            <a:r>
              <a:rPr lang="nl-NL" sz="1600" dirty="0" err="1" smtClean="0"/>
              <a:t>an</a:t>
            </a:r>
            <a:r>
              <a:rPr lang="nl-NL" sz="1600" dirty="0" smtClean="0"/>
              <a:t> </a:t>
            </a:r>
            <a:r>
              <a:rPr lang="nl-NL" sz="1600" dirty="0" err="1" smtClean="0"/>
              <a:t>international</a:t>
            </a:r>
            <a:r>
              <a:rPr lang="nl-NL" sz="1600" dirty="0" smtClean="0"/>
              <a:t> level. We have </a:t>
            </a:r>
            <a:r>
              <a:rPr lang="nl-NL" sz="1600" dirty="0" err="1" smtClean="0"/>
              <a:t>operated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years</a:t>
            </a:r>
            <a:r>
              <a:rPr lang="nl-NL" sz="1600" dirty="0" smtClean="0"/>
              <a:t> on </a:t>
            </a:r>
            <a:r>
              <a:rPr lang="nl-NL" sz="1600" dirty="0" err="1" smtClean="0"/>
              <a:t>an</a:t>
            </a:r>
            <a:r>
              <a:rPr lang="nl-NL" sz="1600" dirty="0" smtClean="0"/>
              <a:t> European level,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some</a:t>
            </a:r>
            <a:r>
              <a:rPr lang="nl-NL" sz="1600" dirty="0" smtClean="0"/>
              <a:t> of </a:t>
            </a:r>
            <a:r>
              <a:rPr lang="nl-NL" sz="1600" dirty="0" err="1" smtClean="0"/>
              <a:t>our</a:t>
            </a:r>
            <a:r>
              <a:rPr lang="nl-NL" sz="1600" dirty="0" smtClean="0"/>
              <a:t> members </a:t>
            </a:r>
            <a:r>
              <a:rPr lang="nl-NL" sz="1600" dirty="0" err="1" smtClean="0"/>
              <a:t>also</a:t>
            </a:r>
            <a:r>
              <a:rPr lang="nl-NL" sz="1600" dirty="0" smtClean="0"/>
              <a:t> have </a:t>
            </a:r>
            <a:r>
              <a:rPr lang="nl-NL" sz="1600" dirty="0" err="1" smtClean="0"/>
              <a:t>substantial</a:t>
            </a:r>
            <a:r>
              <a:rPr lang="nl-NL" sz="1600" dirty="0" smtClean="0"/>
              <a:t> </a:t>
            </a:r>
            <a:r>
              <a:rPr lang="nl-NL" sz="1600" dirty="0" err="1" smtClean="0"/>
              <a:t>experience</a:t>
            </a:r>
            <a:r>
              <a:rPr lang="nl-NL" sz="1600" dirty="0" smtClean="0"/>
              <a:t> in operating </a:t>
            </a:r>
            <a:r>
              <a:rPr lang="nl-NL" sz="1600" dirty="0" err="1" smtClean="0"/>
              <a:t>beyond</a:t>
            </a:r>
            <a:r>
              <a:rPr lang="nl-NL" sz="1600" dirty="0" smtClean="0"/>
              <a:t> Europe.</a:t>
            </a:r>
          </a:p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err="1" smtClean="0"/>
              <a:t>LifetecZONE</a:t>
            </a:r>
            <a:r>
              <a:rPr lang="nl-NL" sz="1600" dirty="0" smtClean="0"/>
              <a:t> wants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create</a:t>
            </a:r>
            <a:r>
              <a:rPr lang="nl-NL" sz="1600" dirty="0" smtClean="0"/>
              <a:t> business </a:t>
            </a:r>
            <a:r>
              <a:rPr lang="nl-NL" sz="1600" dirty="0" err="1" smtClean="0"/>
              <a:t>for</a:t>
            </a:r>
            <a:r>
              <a:rPr lang="nl-NL" sz="1600" dirty="0" smtClean="0"/>
              <a:t> her members,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therefore</a:t>
            </a:r>
            <a:r>
              <a:rPr lang="nl-NL" sz="1600" dirty="0" smtClean="0"/>
              <a:t> </a:t>
            </a:r>
            <a:r>
              <a:rPr lang="nl-NL" sz="1600" dirty="0" err="1" smtClean="0"/>
              <a:t>connects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other</a:t>
            </a:r>
            <a:r>
              <a:rPr lang="nl-NL" sz="1600" dirty="0" smtClean="0"/>
              <a:t> clusters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find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right </a:t>
            </a:r>
            <a:r>
              <a:rPr lang="nl-NL" sz="1600" dirty="0" err="1" smtClean="0"/>
              <a:t>collaboration</a:t>
            </a:r>
            <a:r>
              <a:rPr lang="nl-NL" sz="1600" dirty="0" smtClean="0"/>
              <a:t> partners, </a:t>
            </a:r>
            <a:r>
              <a:rPr lang="nl-NL" sz="1600" dirty="0" err="1" smtClean="0"/>
              <a:t>funding</a:t>
            </a:r>
            <a:r>
              <a:rPr lang="nl-NL" sz="1600" dirty="0" smtClean="0"/>
              <a:t>, </a:t>
            </a:r>
            <a:r>
              <a:rPr lang="nl-NL" sz="1600" dirty="0" err="1" smtClean="0"/>
              <a:t>capital</a:t>
            </a:r>
            <a:r>
              <a:rPr lang="nl-NL" sz="1600" dirty="0" smtClean="0"/>
              <a:t>,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SME’s</a:t>
            </a:r>
            <a:r>
              <a:rPr lang="nl-NL" sz="1600" dirty="0" smtClean="0"/>
              <a:t>.</a:t>
            </a:r>
          </a:p>
          <a:p>
            <a:endParaRPr lang="nl-NL" sz="1600" dirty="0" smtClean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2006602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1">
  <a:themeElements>
    <a:clrScheme name="Aangepas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A91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e1">
  <a:themeElements>
    <a:clrScheme name="Aangepas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A91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1002</Words>
  <Application>Microsoft Office PowerPoint</Application>
  <PresentationFormat>Breedbeeld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Presentatie1</vt:lpstr>
      <vt:lpstr>1_Presentatie1</vt:lpstr>
      <vt:lpstr>PowerPoint-presentatie</vt:lpstr>
      <vt:lpstr>LifetecZONe</vt:lpstr>
      <vt:lpstr>Paying Members of LifetecZONe:</vt:lpstr>
      <vt:lpstr>Connected partners</vt:lpstr>
      <vt:lpstr>LifetecZONe as a Cluster organisation</vt:lpstr>
      <vt:lpstr>Activities</vt:lpstr>
      <vt:lpstr>Organisation</vt:lpstr>
      <vt:lpstr>Ambition for next years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Strategiesheets LifetecZONe</dc:title>
  <dc:creator>Ellen Elfers</dc:creator>
  <cp:lastModifiedBy>Ria Hein</cp:lastModifiedBy>
  <cp:revision>348</cp:revision>
  <cp:lastPrinted>2016-02-01T09:03:41Z</cp:lastPrinted>
  <dcterms:created xsi:type="dcterms:W3CDTF">2013-09-10T11:38:46Z</dcterms:created>
  <dcterms:modified xsi:type="dcterms:W3CDTF">2019-11-03T18:55:39Z</dcterms:modified>
</cp:coreProperties>
</file>